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425" r:id="rId4"/>
    <p:sldId id="505" r:id="rId5"/>
    <p:sldId id="454" r:id="rId6"/>
    <p:sldId id="512" r:id="rId7"/>
    <p:sldId id="455" r:id="rId8"/>
    <p:sldId id="513" r:id="rId9"/>
    <p:sldId id="456" r:id="rId10"/>
    <p:sldId id="514" r:id="rId11"/>
    <p:sldId id="509" r:id="rId12"/>
    <p:sldId id="510" r:id="rId13"/>
    <p:sldId id="511" r:id="rId14"/>
    <p:sldId id="343" r:id="rId15"/>
    <p:sldId id="424" r:id="rId16"/>
    <p:sldId id="345" r:id="rId17"/>
    <p:sldId id="429" r:id="rId18"/>
    <p:sldId id="347" r:id="rId19"/>
    <p:sldId id="350" r:id="rId20"/>
    <p:sldId id="351" r:id="rId21"/>
    <p:sldId id="362" r:id="rId22"/>
    <p:sldId id="363" r:id="rId23"/>
    <p:sldId id="364" r:id="rId24"/>
    <p:sldId id="365" r:id="rId25"/>
    <p:sldId id="368" r:id="rId26"/>
    <p:sldId id="430" r:id="rId27"/>
    <p:sldId id="431" r:id="rId28"/>
    <p:sldId id="432" r:id="rId29"/>
    <p:sldId id="284" r:id="rId30"/>
    <p:sldId id="366" r:id="rId3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28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87234-686C-40F2-90C5-50D37D702307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E13C5-9EEB-4B14-83E9-D0DD89B60C4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476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E13C5-9EEB-4B14-83E9-D0DD89B60C4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484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25F2D3-8A87-09B1-91DA-E02036E83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BB46088-ED98-2418-5514-81337DD4BE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D84EEF-0ECF-DDCE-FBCD-7142DCCB5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766-165E-4BB7-928F-877B5155C077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CF87CA6-0F79-B92C-5EA6-217C0F183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9BE410-2A0C-71EE-C24B-913EB7BBF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C11FF-333E-40D9-B614-804DD9579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1502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8B8D8E-AEC0-56E6-1C94-2C76B14C0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CEDE925-F1C5-D998-9CB3-E8AE8B39C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88F5D9C-78D9-69BF-4D89-E32BA6E8D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766-165E-4BB7-928F-877B5155C077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9FC33E6-A8F6-8112-D8CF-9912CF160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ED02FD-05A7-FBCA-3D1E-45A8CCAC8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C11FF-333E-40D9-B614-804DD9579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065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5682161-3A2A-AE87-63A0-60A6ACAD72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31B5AFB-EAC5-E5C8-7C77-2F1D99014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EDCF55-B7C9-02AF-4284-5A6A2AFA5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766-165E-4BB7-928F-877B5155C077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BF2DBD3-83D2-AC78-38BC-FF0EA8FA3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BB44EA-4057-A617-87F0-26B82E350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C11FF-333E-40D9-B614-804DD9579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580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58C126-C9A8-E49F-5C60-01F4641DC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082B04-7900-64B4-C33B-9018D4174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F413FC-716E-435B-0ADB-4840FC2B6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766-165E-4BB7-928F-877B5155C077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207E63-DAE0-970D-0639-0D6E3D71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D604C2-8A90-1B8E-4086-497D10361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C11FF-333E-40D9-B614-804DD9579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0366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29D57E-0033-F9CE-243D-61EDDAA90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0013A0-7FC1-8BBD-1C1F-F4E22D65B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D25A5B-E64D-3DDB-BDCE-B1706F929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766-165E-4BB7-928F-877B5155C077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9008FD-9EEE-B85B-232F-5BC49963D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001597D-168A-6DEB-99C1-CB8FAC767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C11FF-333E-40D9-B614-804DD9579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1226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B47260-4411-F7FC-A8E6-42497AFBC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37D6EF-EF10-6F12-5C61-9C79BF86E1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A659378-957A-6149-F562-45CBBCDB2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0864359-C00F-9BE8-6CF1-09C21889F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766-165E-4BB7-928F-877B5155C077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C71994C-0A18-7CDF-293F-3AFDD5B12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67DA9D1-9833-14C1-1E78-A5DBA9C6C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C11FF-333E-40D9-B614-804DD9579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476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D6AEE1-67A1-A4FA-A831-C183480CB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5DD227-DEA3-C8F0-2631-0B8CBEA70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4907B18-0D8C-E69A-7F25-309BFCD904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A7C23AD-52CB-4801-0A82-9421B739A6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8D9806A-30B1-B971-2E24-A768C117DA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D3D46EB-F295-3053-E3D0-550663AC0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766-165E-4BB7-928F-877B5155C077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0B0F4D1-E938-1BB8-D01C-0E900E65D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63C6031-8BF0-7980-AF56-BEECB0B46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C11FF-333E-40D9-B614-804DD9579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5585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D92CA2-80C6-44D4-58A0-F7200204C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5078AFB-BEF7-8182-1B8E-A8E170217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766-165E-4BB7-928F-877B5155C077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BE205E1-0F2C-AEE9-4E1C-73A2AE930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0E99F02-ED68-F021-351A-48DB37A6E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C11FF-333E-40D9-B614-804DD9579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1500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18F6E9F-40B4-61B4-631E-52A21E482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766-165E-4BB7-928F-877B5155C077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E03AD5B-450B-E375-8308-7B79C1E38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2A3C86B-9F5B-D053-914A-EAC5096A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C11FF-333E-40D9-B614-804DD9579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5456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ABD8D1-852F-E3DB-B21B-8E0428865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F4E11A-22B5-C414-FE60-DE10D271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936E7B1-D57B-A5F8-6B5D-2D04C19C25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E1A7BC2-5C19-169F-DD80-38B8A66F8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766-165E-4BB7-928F-877B5155C077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5DA9244-E794-680A-398F-A49B3205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CB54D8E-75D4-A811-9D1F-BD4C251AF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C11FF-333E-40D9-B614-804DD9579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3091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702002-A9E3-DC96-1A0E-07CC470FA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C18273E-43F3-DEA9-3235-503B82605F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E621355-67C8-B94A-0137-3B9139271B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774BCF-37CB-0BA8-016E-9E62C855C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766-165E-4BB7-928F-877B5155C077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ABDC1E0-1887-8846-CE7B-90D31D028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CBD7E32-EF27-65A6-C196-8B1EB70F6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C11FF-333E-40D9-B614-804DD9579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6437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C9CA9AA-2526-12C7-E2B2-C89AB77BE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73AD9C-78EA-24A3-5837-18DB4812B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783DF7-A740-0559-F5A8-090B3A7AEA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F59766-165E-4BB7-928F-877B5155C077}" type="datetimeFigureOut">
              <a:rPr lang="de-DE" smtClean="0"/>
              <a:t>26.08.2026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4C2C97-DF8F-0456-EE88-23AE94C460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886279-9C59-2FEA-6208-5682A70E8C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4C11FF-333E-40D9-B614-804DD95791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12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86/684441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8F965A-131A-FA56-B5E0-69BF1B8A82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Kursstunde 5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7476BD5-3346-F60E-67A8-9CC9300E9B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3885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2252D-A147-B85A-99B8-05A711E06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9858F3-A321-6438-0A8C-8A433338E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 Auflösung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2547677-0435-5059-03E7-C068E2DC86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916"/>
          <a:stretch>
            <a:fillRect/>
          </a:stretch>
        </p:blipFill>
        <p:spPr>
          <a:xfrm>
            <a:off x="6510409" y="1825624"/>
            <a:ext cx="5015514" cy="294001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442ECA9-D7A2-A635-C1F7-462FFC7265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917"/>
          <a:stretch>
            <a:fillRect/>
          </a:stretch>
        </p:blipFill>
        <p:spPr>
          <a:xfrm>
            <a:off x="695418" y="1825625"/>
            <a:ext cx="5000785" cy="2940013"/>
          </a:xfrm>
          <a:prstGeom prst="rect">
            <a:avLst/>
          </a:prstGeom>
        </p:spPr>
      </p:pic>
      <p:pic>
        <p:nvPicPr>
          <p:cNvPr id="4" name="Inhaltsplatzhalter 4">
            <a:extLst>
              <a:ext uri="{FF2B5EF4-FFF2-40B4-BE49-F238E27FC236}">
                <a16:creationId xmlns:a16="http://schemas.microsoft.com/office/drawing/2014/main" id="{B46069E7-943A-BDCA-046F-2812806C32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33536" t="37928"/>
          <a:stretch>
            <a:fillRect/>
          </a:stretch>
        </p:blipFill>
        <p:spPr>
          <a:xfrm>
            <a:off x="6639884" y="4940729"/>
            <a:ext cx="4771315" cy="136325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27DE09A-E1EE-C8BF-4780-C9DEAC5CD38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997" t="37235"/>
          <a:stretch>
            <a:fillRect/>
          </a:stretch>
        </p:blipFill>
        <p:spPr>
          <a:xfrm>
            <a:off x="774549" y="4940729"/>
            <a:ext cx="4740624" cy="136325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A9683B97-78FB-5415-D6F9-86E57EE3ABE5}"/>
              </a:ext>
            </a:extLst>
          </p:cNvPr>
          <p:cNvSpPr txBox="1"/>
          <p:nvPr/>
        </p:nvSpPr>
        <p:spPr>
          <a:xfrm>
            <a:off x="1344706" y="6615953"/>
            <a:ext cx="4119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Bitte aus 30 g Popcorn </a:t>
            </a:r>
            <a:r>
              <a:rPr lang="de-DE" i="1" dirty="0">
                <a:solidFill>
                  <a:srgbClr val="FF0000"/>
                </a:solidFill>
                <a:sym typeface="Wingdings" panose="05000000000000000000" pitchFamily="2" charset="2"/>
              </a:rPr>
              <a:t> 100 g Popcorn</a:t>
            </a:r>
          </a:p>
          <a:p>
            <a:r>
              <a:rPr lang="de-DE" i="1" dirty="0">
                <a:solidFill>
                  <a:srgbClr val="FF0000"/>
                </a:solidFill>
                <a:sym typeface="Wingdings" panose="05000000000000000000" pitchFamily="2" charset="2"/>
              </a:rPr>
              <a:t>Aus 113  377</a:t>
            </a:r>
            <a:endParaRPr lang="de-DE" i="1" dirty="0">
              <a:solidFill>
                <a:srgbClr val="FF0000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F7146A2-92D2-B332-4FFF-76919B8A33F5}"/>
              </a:ext>
            </a:extLst>
          </p:cNvPr>
          <p:cNvSpPr txBox="1"/>
          <p:nvPr/>
        </p:nvSpPr>
        <p:spPr>
          <a:xfrm>
            <a:off x="5461241" y="4405034"/>
            <a:ext cx="128798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2400" dirty="0"/>
              <a:t>113 kcal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2FBB54D-5741-A541-8468-6E5A229121AD}"/>
              </a:ext>
            </a:extLst>
          </p:cNvPr>
          <p:cNvSpPr txBox="1"/>
          <p:nvPr/>
        </p:nvSpPr>
        <p:spPr>
          <a:xfrm>
            <a:off x="5667900" y="3343204"/>
            <a:ext cx="7184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599803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4C5499-6BEB-EC3E-0896-F54E26CD1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MOVE-Check: Was meinen Sie?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A86B48-7E2C-D78B-14E2-580EE2447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713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/>
              <a:t>Spielt die Größe des Tellers eine Rolle, wie viel man isst?</a:t>
            </a:r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5" name="Grafik 4" descr="Download Free Progress check Icons in PNG &amp; SVG | Magnific (formerly  Freepik)">
            <a:extLst>
              <a:ext uri="{FF2B5EF4-FFF2-40B4-BE49-F238E27FC236}">
                <a16:creationId xmlns:a16="http://schemas.microsoft.com/office/drawing/2014/main" id="{B6F44A45-92C7-C061-6D13-CC11833BD58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alphaModFix amt="35000"/>
          </a:blip>
          <a:stretch>
            <a:fillRect/>
          </a:stretch>
        </p:blipFill>
        <p:spPr>
          <a:xfrm>
            <a:off x="5709557" y="221718"/>
            <a:ext cx="6271157" cy="62711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B6DD94A-C348-8F07-2ECD-17D65E3854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015" t="24712" r="32394" b="41027"/>
          <a:stretch>
            <a:fillRect/>
          </a:stretch>
        </p:blipFill>
        <p:spPr>
          <a:xfrm>
            <a:off x="7404099" y="1523999"/>
            <a:ext cx="2940051" cy="370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60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52854B-6D3F-C733-1BAE-2523892AC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MOVE-Check: Aktueller Stand der Forschung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4528E5D0-FA51-6EE6-3538-D296F5B1E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71357" cy="4584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/>
              <a:t>Spielt die Größe des Tellers eine Rolle, wie viel man isst?</a:t>
            </a:r>
          </a:p>
          <a:p>
            <a:r>
              <a:rPr lang="de-DE" sz="2400" dirty="0"/>
              <a:t>Ja, eine Übersichtsarbeit zeigte, dass eine Verdoppelung der Tellergröße die Menge, die gegessen wurde, um 41% erhöhte. Größere Teller erhöhen anscheinend den Impuls mehr zu essen. </a:t>
            </a:r>
          </a:p>
        </p:txBody>
      </p:sp>
      <p:pic>
        <p:nvPicPr>
          <p:cNvPr id="4" name="Grafik 3" descr="Download Free Progress check Icons in PNG &amp; SVG | Magnific (formerly  Freepik)">
            <a:extLst>
              <a:ext uri="{FF2B5EF4-FFF2-40B4-BE49-F238E27FC236}">
                <a16:creationId xmlns:a16="http://schemas.microsoft.com/office/drawing/2014/main" id="{557594D9-B2CD-74B8-7245-5B14EAC7430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alphaModFix amt="35000"/>
          </a:blip>
          <a:stretch>
            <a:fillRect/>
          </a:stretch>
        </p:blipFill>
        <p:spPr>
          <a:xfrm>
            <a:off x="5709557" y="221718"/>
            <a:ext cx="6271157" cy="627115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D2E8034-9A63-4213-EC5D-EE8810791506}"/>
              </a:ext>
            </a:extLst>
          </p:cNvPr>
          <p:cNvSpPr txBox="1"/>
          <p:nvPr/>
        </p:nvSpPr>
        <p:spPr>
          <a:xfrm>
            <a:off x="341086" y="6492875"/>
            <a:ext cx="5023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Zum Nachlesen: </a:t>
            </a:r>
            <a:r>
              <a:rPr lang="de-DE" u="sng" dirty="0">
                <a:hlinkClick r:id="rId3"/>
              </a:rPr>
              <a:t>https://doi.org/10.1086/684441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9954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1AEB6-6FE8-45B3-80FA-2E11B3A21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mountain road  - Lizenzfrei Straßenverkehr Stock-Foto">
            <a:extLst>
              <a:ext uri="{FF2B5EF4-FFF2-40B4-BE49-F238E27FC236}">
                <a16:creationId xmlns:a16="http://schemas.microsoft.com/office/drawing/2014/main" id="{E8FEA2D5-308D-9E17-71B7-ACA39EE61C9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6351" y="-538843"/>
            <a:ext cx="12134833" cy="808198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E9FE9FB-D136-84DF-B418-CB8A2CF12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Roadmap: Ernährungsgewohnheiten verändern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A99D93DA-35C1-A0EA-4B85-0D3DC9DB0A1E}"/>
              </a:ext>
            </a:extLst>
          </p:cNvPr>
          <p:cNvSpPr/>
          <p:nvPr/>
        </p:nvSpPr>
        <p:spPr>
          <a:xfrm>
            <a:off x="753835" y="4366080"/>
            <a:ext cx="2008415" cy="1796143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 err="1"/>
              <a:t>Gewohn-heiten</a:t>
            </a:r>
            <a:r>
              <a:rPr lang="de-DE" sz="1600" dirty="0"/>
              <a:t> bewusst machen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078AF78-DB26-4445-BFA6-D4559B996157}"/>
              </a:ext>
            </a:extLst>
          </p:cNvPr>
          <p:cNvSpPr/>
          <p:nvPr/>
        </p:nvSpPr>
        <p:spPr>
          <a:xfrm>
            <a:off x="3001736" y="4366077"/>
            <a:ext cx="2008415" cy="1796143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Gründe für Essen/Trinken herausfinden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1F278370-D3D7-7328-795F-C25A285C3909}"/>
              </a:ext>
            </a:extLst>
          </p:cNvPr>
          <p:cNvSpPr/>
          <p:nvPr/>
        </p:nvSpPr>
        <p:spPr>
          <a:xfrm>
            <a:off x="5309508" y="4366076"/>
            <a:ext cx="2008415" cy="1796143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Was, wie viel und wie esse/trinke ich?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A1A25ED1-B62A-864C-3CA6-D17435B012FB}"/>
              </a:ext>
            </a:extLst>
          </p:cNvPr>
          <p:cNvSpPr/>
          <p:nvPr/>
        </p:nvSpPr>
        <p:spPr>
          <a:xfrm>
            <a:off x="7557409" y="4366075"/>
            <a:ext cx="2008415" cy="1796143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Bewertung meines Essverhaltens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0CA6DC61-D2E5-4ABD-F60F-498D1948B9AE}"/>
              </a:ext>
            </a:extLst>
          </p:cNvPr>
          <p:cNvSpPr/>
          <p:nvPr/>
        </p:nvSpPr>
        <p:spPr>
          <a:xfrm>
            <a:off x="9865181" y="4366074"/>
            <a:ext cx="2008415" cy="1796143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Was will ich verändern?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746954F-E0A8-92E1-99AD-8BA77F0711C8}"/>
              </a:ext>
            </a:extLst>
          </p:cNvPr>
          <p:cNvSpPr txBox="1"/>
          <p:nvPr/>
        </p:nvSpPr>
        <p:spPr>
          <a:xfrm>
            <a:off x="3469824" y="689681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https://www.istockphoto.com/de/foto/mountain-road-gm649356164-117997327</a:t>
            </a:r>
          </a:p>
        </p:txBody>
      </p:sp>
    </p:spTree>
    <p:extLst>
      <p:ext uri="{BB962C8B-B14F-4D97-AF65-F5344CB8AC3E}">
        <p14:creationId xmlns:p14="http://schemas.microsoft.com/office/powerpoint/2010/main" val="3927993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Inhalt Mann Porträt">
            <a:extLst>
              <a:ext uri="{FF2B5EF4-FFF2-40B4-BE49-F238E27FC236}">
                <a16:creationId xmlns:a16="http://schemas.microsoft.com/office/drawing/2014/main" id="{811A0D02-DAB8-AA77-9738-ACB3010F843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1807028" y="-7197978"/>
            <a:ext cx="14823467" cy="1852255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984FF0D-EED1-54CA-921F-92B98B1A9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Es ist schwer, Gewohnheiten zu verändern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ABD4357-FDFE-B24E-4ABA-17413DE7103C}"/>
              </a:ext>
            </a:extLst>
          </p:cNvPr>
          <p:cNvSpPr txBox="1"/>
          <p:nvPr/>
        </p:nvSpPr>
        <p:spPr>
          <a:xfrm>
            <a:off x="838200" y="1815874"/>
            <a:ext cx="62157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Gewohnheiten </a:t>
            </a:r>
            <a:r>
              <a:rPr lang="de-DE" sz="2000" b="1" dirty="0">
                <a:solidFill>
                  <a:schemeClr val="accent5"/>
                </a:solidFill>
              </a:rPr>
              <a:t>oft unbewusst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Daher: Selbstbeobachtung wichtig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Werden oft </a:t>
            </a:r>
            <a:r>
              <a:rPr lang="de-DE" sz="2000" b="1" dirty="0">
                <a:solidFill>
                  <a:schemeClr val="accent5"/>
                </a:solidFill>
              </a:rPr>
              <a:t>automatisch</a:t>
            </a:r>
            <a:r>
              <a:rPr lang="de-DE" sz="2000" dirty="0"/>
              <a:t> von </a:t>
            </a:r>
            <a:r>
              <a:rPr lang="de-DE" sz="2000" b="1" dirty="0">
                <a:solidFill>
                  <a:schemeClr val="accent5"/>
                </a:solidFill>
              </a:rPr>
              <a:t>externen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Reizen</a:t>
            </a:r>
            <a:r>
              <a:rPr lang="de-DE" sz="2000" dirty="0"/>
              <a:t> ausgelöst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Daher: Situationen erkennen, die Essverhalten auslösen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Gewohnheiten sind </a:t>
            </a:r>
            <a:r>
              <a:rPr lang="de-DE" sz="2000" b="1" dirty="0">
                <a:solidFill>
                  <a:schemeClr val="accent5"/>
                </a:solidFill>
              </a:rPr>
              <a:t>vertraut</a:t>
            </a:r>
            <a:r>
              <a:rPr lang="de-DE" sz="2000" dirty="0"/>
              <a:t>, </a:t>
            </a:r>
            <a:r>
              <a:rPr lang="de-DE" sz="2000" b="1" dirty="0">
                <a:solidFill>
                  <a:schemeClr val="accent5"/>
                </a:solidFill>
              </a:rPr>
              <a:t>geben Sicherheit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Daher: Aktive Verhaltensveränderung nötig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Essgewohnheiten </a:t>
            </a:r>
            <a:r>
              <a:rPr lang="de-DE" sz="2000" b="1" dirty="0">
                <a:solidFill>
                  <a:schemeClr val="accent5"/>
                </a:solidFill>
              </a:rPr>
              <a:t>strukturieren den Tag</a:t>
            </a:r>
            <a:r>
              <a:rPr lang="de-DE" sz="2000" dirty="0"/>
              <a:t>, schaffen </a:t>
            </a:r>
            <a:r>
              <a:rPr lang="de-DE" sz="2000" b="1" dirty="0">
                <a:solidFill>
                  <a:schemeClr val="accent5"/>
                </a:solidFill>
              </a:rPr>
              <a:t>Kontrolle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Daher: Plan machen, wie man bestimmte Ernährungsgewohnheiten aktiv verändern kann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86E27CB8-E40F-6D92-B08D-E2DDC1D3EDAA}"/>
              </a:ext>
            </a:extLst>
          </p:cNvPr>
          <p:cNvSpPr txBox="1">
            <a:spLocks/>
          </p:cNvSpPr>
          <p:nvPr/>
        </p:nvSpPr>
        <p:spPr>
          <a:xfrm>
            <a:off x="7195457" y="2155598"/>
            <a:ext cx="4925786" cy="2928031"/>
          </a:xfrm>
          <a:prstGeom prst="rect">
            <a:avLst/>
          </a:prstGeom>
          <a:noFill/>
          <a:ln w="19050">
            <a:solidFill>
              <a:schemeClr val="accent5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400" b="1" dirty="0"/>
              <a:t>Selbstversuch</a:t>
            </a:r>
          </a:p>
          <a:p>
            <a:r>
              <a:rPr lang="de-DE" sz="2400" dirty="0"/>
              <a:t>Verschränken Sie Ihre Arme vor der Brust</a:t>
            </a:r>
          </a:p>
          <a:p>
            <a:r>
              <a:rPr lang="de-DE" sz="2400" dirty="0"/>
              <a:t>Welcher Arm ist oben, welcher geht unten durch?</a:t>
            </a:r>
          </a:p>
          <a:p>
            <a:r>
              <a:rPr lang="de-DE" sz="2400" dirty="0"/>
              <a:t>Versuchen Sie nun die Arme genau andersherum zu verschränken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sz="2400" b="1" dirty="0"/>
              <a:t>?Was fällt Ihnen auf?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A03DAA69-F674-1330-E059-F53C83D20A9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859593" y="0"/>
            <a:ext cx="1332407" cy="118836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3CCADE5A-EBFD-0AD3-C4E7-4B6B2B34754E}"/>
              </a:ext>
            </a:extLst>
          </p:cNvPr>
          <p:cNvSpPr txBox="1"/>
          <p:nvPr/>
        </p:nvSpPr>
        <p:spPr>
          <a:xfrm>
            <a:off x="2480129" y="6858000"/>
            <a:ext cx="75002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https://www.istockphoto.com/de/foto/inhalt-mann-portr%C3%A4t-gm182152501-19178900</a:t>
            </a:r>
          </a:p>
        </p:txBody>
      </p:sp>
    </p:spTree>
    <p:extLst>
      <p:ext uri="{BB962C8B-B14F-4D97-AF65-F5344CB8AC3E}">
        <p14:creationId xmlns:p14="http://schemas.microsoft.com/office/powerpoint/2010/main" val="2550766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1EC748DC-E07C-3F82-4859-7BFA69DEEF5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1988391" y="1741409"/>
            <a:ext cx="7315265" cy="490090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2D3B8EC-F650-FDC0-67F7-25ECFAF69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Gibt es Gewohnheiten, die Sie erfolgreich dauerhaft verändert haben?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9599E49-BD89-65BD-DC6A-7F109CBCAE6D}"/>
              </a:ext>
            </a:extLst>
          </p:cNvPr>
          <p:cNvSpPr txBox="1"/>
          <p:nvPr/>
        </p:nvSpPr>
        <p:spPr>
          <a:xfrm>
            <a:off x="1148443" y="2302944"/>
            <a:ext cx="1844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Schlafverhalten?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7C884A9-C437-9E5E-811B-27F5651CCEB8}"/>
              </a:ext>
            </a:extLst>
          </p:cNvPr>
          <p:cNvSpPr txBox="1"/>
          <p:nvPr/>
        </p:nvSpPr>
        <p:spPr>
          <a:xfrm>
            <a:off x="597435" y="3797113"/>
            <a:ext cx="2332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Smartphonenutzung?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7DC7850-9F51-C42F-3256-7DA8BB53EDDA}"/>
              </a:ext>
            </a:extLst>
          </p:cNvPr>
          <p:cNvSpPr txBox="1"/>
          <p:nvPr/>
        </p:nvSpPr>
        <p:spPr>
          <a:xfrm>
            <a:off x="575682" y="3029288"/>
            <a:ext cx="3148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Umgang mit sozialen Medien?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57B069D-7059-F15C-CBA7-11D3C05EFE17}"/>
              </a:ext>
            </a:extLst>
          </p:cNvPr>
          <p:cNvSpPr txBox="1"/>
          <p:nvPr/>
        </p:nvSpPr>
        <p:spPr>
          <a:xfrm>
            <a:off x="7860954" y="2140033"/>
            <a:ext cx="1931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Arbeitsverhalten?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9BB9691-B064-3995-0359-6873D71029FF}"/>
              </a:ext>
            </a:extLst>
          </p:cNvPr>
          <p:cNvSpPr txBox="1"/>
          <p:nvPr/>
        </p:nvSpPr>
        <p:spPr>
          <a:xfrm>
            <a:off x="7807477" y="2914561"/>
            <a:ext cx="1019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Freizeit?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8C65282-655C-34BE-188C-EE2734E420E6}"/>
              </a:ext>
            </a:extLst>
          </p:cNvPr>
          <p:cNvSpPr txBox="1"/>
          <p:nvPr/>
        </p:nvSpPr>
        <p:spPr>
          <a:xfrm>
            <a:off x="7723414" y="3493919"/>
            <a:ext cx="1804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Verabredungen?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D99BF1D-2A99-AA64-06DC-A7C42DFE2596}"/>
              </a:ext>
            </a:extLst>
          </p:cNvPr>
          <p:cNvSpPr txBox="1"/>
          <p:nvPr/>
        </p:nvSpPr>
        <p:spPr>
          <a:xfrm>
            <a:off x="7746203" y="4110136"/>
            <a:ext cx="1133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Hobbies?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BA41117C-515B-5F43-A572-6376A7156654}"/>
              </a:ext>
            </a:extLst>
          </p:cNvPr>
          <p:cNvSpPr txBox="1"/>
          <p:nvPr/>
        </p:nvSpPr>
        <p:spPr>
          <a:xfrm>
            <a:off x="1515154" y="4272186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…?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35F2B81-FE69-17FD-76C1-3F457BCC9993}"/>
              </a:ext>
            </a:extLst>
          </p:cNvPr>
          <p:cNvSpPr txBox="1"/>
          <p:nvPr/>
        </p:nvSpPr>
        <p:spPr>
          <a:xfrm>
            <a:off x="9590260" y="4641518"/>
            <a:ext cx="22522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ysClr val="windowText" lastClr="000000"/>
                </a:solidFill>
              </a:rPr>
              <a:t>Übertragbar auf Ihr Vorhaben Gewicht abzunehmen?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2FCE21D9-D506-AF45-68C9-125775F02D9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859593" y="0"/>
            <a:ext cx="1332407" cy="1188363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BA05987-5C75-0516-A97D-0B033232EE44}"/>
              </a:ext>
            </a:extLst>
          </p:cNvPr>
          <p:cNvSpPr txBox="1"/>
          <p:nvPr/>
        </p:nvSpPr>
        <p:spPr>
          <a:xfrm>
            <a:off x="4238172" y="6889196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i="0" dirty="0">
                <a:solidFill>
                  <a:srgbClr val="000000"/>
                </a:solidFill>
                <a:effectLst/>
                <a:latin typeface="Segment"/>
              </a:rPr>
              <a:t>VSB_2025-09-22_1482.jpg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3674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 descr="Plus-Size-Frau genießt ihr Frühstück - Lizenzfrei Dick Stock-Foto">
            <a:extLst>
              <a:ext uri="{FF2B5EF4-FFF2-40B4-BE49-F238E27FC236}">
                <a16:creationId xmlns:a16="http://schemas.microsoft.com/office/drawing/2014/main" id="{C3E55EFD-8A4C-AA2A-3B80-4781D0BEEE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701043" y="1726180"/>
            <a:ext cx="7681085" cy="512322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C45B4FE-482E-41D1-E7F5-9BFF9D78B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Viele Auslöser für essen und trinken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71A527-BA13-A857-DE60-048E29D37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052" y="1690688"/>
            <a:ext cx="3175000" cy="4103461"/>
          </a:xfrm>
        </p:spPr>
        <p:txBody>
          <a:bodyPr>
            <a:norm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D87A87B-CE98-994D-F5CA-4CBEE722B4A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860000" y="0"/>
            <a:ext cx="1332000" cy="118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8B4137A-7AB3-BC48-3035-DF8E26701B8A}"/>
              </a:ext>
            </a:extLst>
          </p:cNvPr>
          <p:cNvSpPr txBox="1"/>
          <p:nvPr/>
        </p:nvSpPr>
        <p:spPr>
          <a:xfrm>
            <a:off x="9207639" y="6092765"/>
            <a:ext cx="25707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Wie ist es bei Ihnen?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C254986-E4C0-3488-3ACF-30ADD247F042}"/>
              </a:ext>
            </a:extLst>
          </p:cNvPr>
          <p:cNvSpPr/>
          <p:nvPr/>
        </p:nvSpPr>
        <p:spPr>
          <a:xfrm>
            <a:off x="3057347" y="1955346"/>
            <a:ext cx="1553030" cy="5007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Hunger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9A7DA67B-7B16-BF22-3821-BAFB50EF94BA}"/>
              </a:ext>
            </a:extLst>
          </p:cNvPr>
          <p:cNvSpPr/>
          <p:nvPr/>
        </p:nvSpPr>
        <p:spPr>
          <a:xfrm>
            <a:off x="7581625" y="1837189"/>
            <a:ext cx="2348978" cy="9824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Langeweile, Trauer, Stress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2EA33A6D-FEE0-97AF-CFCD-562635762815}"/>
              </a:ext>
            </a:extLst>
          </p:cNvPr>
          <p:cNvSpPr/>
          <p:nvPr/>
        </p:nvSpPr>
        <p:spPr>
          <a:xfrm>
            <a:off x="1882858" y="2966126"/>
            <a:ext cx="2348978" cy="5549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Freude, Belohnung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23A74B47-C97D-E1D5-86CB-112A07E6AA26}"/>
              </a:ext>
            </a:extLst>
          </p:cNvPr>
          <p:cNvSpPr/>
          <p:nvPr/>
        </p:nvSpPr>
        <p:spPr>
          <a:xfrm>
            <a:off x="8272948" y="3243599"/>
            <a:ext cx="3004459" cy="10743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Anblick leckerer Speisen, verlockender Geruch, Essen steht auf dem Tisch, 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A0B8617-7AB2-1F77-F878-D7B28031FD78}"/>
              </a:ext>
            </a:extLst>
          </p:cNvPr>
          <p:cNvSpPr/>
          <p:nvPr/>
        </p:nvSpPr>
        <p:spPr>
          <a:xfrm>
            <a:off x="1426028" y="4124694"/>
            <a:ext cx="2198915" cy="7170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Rituale, Pausenzeit = Essenszeit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BBDB2ABB-1137-AFB8-CD83-30677CA5A677}"/>
              </a:ext>
            </a:extLst>
          </p:cNvPr>
          <p:cNvSpPr/>
          <p:nvPr/>
        </p:nvSpPr>
        <p:spPr>
          <a:xfrm>
            <a:off x="301012" y="5445414"/>
            <a:ext cx="2635071" cy="8982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Andere essen gerade auch, Ausgehen mit Freunden, Familienfeier 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DB40CA8C-53A0-2978-1279-8C63B44509FD}"/>
              </a:ext>
            </a:extLst>
          </p:cNvPr>
          <p:cNvSpPr/>
          <p:nvPr/>
        </p:nvSpPr>
        <p:spPr>
          <a:xfrm>
            <a:off x="9084268" y="4841791"/>
            <a:ext cx="2348978" cy="5549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Lust etwas zu essen (Appetit)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24B0ECD7-FBFE-76D3-FC08-BA10499F76A7}"/>
              </a:ext>
            </a:extLst>
          </p:cNvPr>
          <p:cNvSpPr txBox="1"/>
          <p:nvPr/>
        </p:nvSpPr>
        <p:spPr>
          <a:xfrm>
            <a:off x="926579" y="6910252"/>
            <a:ext cx="64189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https://www.istockphoto.com/de/foto/plus-size-frau-genie%C3%9Ft-ihr-fr%C3%BChst%C3%BCck-gm1444508090-483194482</a:t>
            </a:r>
          </a:p>
        </p:txBody>
      </p:sp>
    </p:spTree>
    <p:extLst>
      <p:ext uri="{BB962C8B-B14F-4D97-AF65-F5344CB8AC3E}">
        <p14:creationId xmlns:p14="http://schemas.microsoft.com/office/powerpoint/2010/main" val="308664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3CEE9D-2319-3CD0-27C3-4DF4E9A6A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eigenen Auslöser kennen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FD8C86F-1EDA-E84E-2B28-11F6D9FD109A}"/>
              </a:ext>
            </a:extLst>
          </p:cNvPr>
          <p:cNvSpPr/>
          <p:nvPr/>
        </p:nvSpPr>
        <p:spPr>
          <a:xfrm>
            <a:off x="533400" y="1690689"/>
            <a:ext cx="5431971" cy="31588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2400" dirty="0">
                <a:solidFill>
                  <a:sysClr val="windowText" lastClr="000000"/>
                </a:solidFill>
              </a:rPr>
              <a:t>In diesen Situationen esse ich </a:t>
            </a:r>
            <a:r>
              <a:rPr lang="de-DE" sz="2400" u="sng" dirty="0">
                <a:solidFill>
                  <a:sysClr val="windowText" lastClr="000000"/>
                </a:solidFill>
              </a:rPr>
              <a:t>mehr</a:t>
            </a:r>
            <a:r>
              <a:rPr lang="de-DE" sz="2400" dirty="0">
                <a:solidFill>
                  <a:sysClr val="windowText" lastClr="000000"/>
                </a:solidFill>
              </a:rPr>
              <a:t>:</a:t>
            </a:r>
          </a:p>
          <a:p>
            <a:endParaRPr lang="de-DE" sz="2000" i="1" dirty="0">
              <a:solidFill>
                <a:sysClr val="windowText" lastClr="000000"/>
              </a:solidFill>
            </a:endParaRPr>
          </a:p>
          <a:p>
            <a:r>
              <a:rPr lang="de-DE" sz="2000" i="1" dirty="0">
                <a:solidFill>
                  <a:sysClr val="windowText" lastClr="000000"/>
                </a:solidFill>
              </a:rPr>
              <a:t>- Wenn mir langweilig ist</a:t>
            </a:r>
          </a:p>
          <a:p>
            <a:r>
              <a:rPr lang="de-DE" sz="2000" i="1" dirty="0">
                <a:solidFill>
                  <a:sysClr val="windowText" lastClr="000000"/>
                </a:solidFill>
              </a:rPr>
              <a:t>- Wenn ich im Urlaub bin</a:t>
            </a:r>
          </a:p>
          <a:p>
            <a:r>
              <a:rPr lang="de-DE" sz="2000" i="1" dirty="0">
                <a:solidFill>
                  <a:sysClr val="windowText" lastClr="000000"/>
                </a:solidFill>
              </a:rPr>
              <a:t>- Wenn ich Alkohol trinke</a:t>
            </a:r>
          </a:p>
          <a:p>
            <a:r>
              <a:rPr lang="de-DE" sz="2000" i="1" dirty="0">
                <a:solidFill>
                  <a:sysClr val="windowText" lastClr="000000"/>
                </a:solidFill>
              </a:rPr>
              <a:t>- Wenn ich vorm Fernseher sitze</a:t>
            </a:r>
          </a:p>
          <a:p>
            <a:r>
              <a:rPr lang="de-DE" sz="2000" i="1" dirty="0">
                <a:solidFill>
                  <a:sysClr val="windowText" lastClr="000000"/>
                </a:solidFill>
              </a:rPr>
              <a:t>- Beim Buffett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33608A9-105B-9D8C-6A6A-4721EA6E1C19}"/>
              </a:ext>
            </a:extLst>
          </p:cNvPr>
          <p:cNvSpPr/>
          <p:nvPr/>
        </p:nvSpPr>
        <p:spPr>
          <a:xfrm>
            <a:off x="6226631" y="1690688"/>
            <a:ext cx="5372097" cy="31588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2400" dirty="0">
                <a:solidFill>
                  <a:sysClr val="windowText" lastClr="000000"/>
                </a:solidFill>
              </a:rPr>
              <a:t>In diesen Situationen esse ich </a:t>
            </a:r>
            <a:r>
              <a:rPr lang="de-DE" sz="2400" u="sng" dirty="0">
                <a:solidFill>
                  <a:sysClr val="windowText" lastClr="000000"/>
                </a:solidFill>
              </a:rPr>
              <a:t>weniger</a:t>
            </a:r>
            <a:r>
              <a:rPr lang="de-DE" sz="2400" dirty="0">
                <a:solidFill>
                  <a:sysClr val="windowText" lastClr="000000"/>
                </a:solidFill>
              </a:rPr>
              <a:t>:</a:t>
            </a:r>
          </a:p>
          <a:p>
            <a:endParaRPr lang="de-DE" sz="2000" i="1" dirty="0">
              <a:solidFill>
                <a:sysClr val="windowText" lastClr="000000"/>
              </a:solidFill>
            </a:endParaRPr>
          </a:p>
          <a:p>
            <a:r>
              <a:rPr lang="de-DE" sz="2000" i="1" dirty="0">
                <a:solidFill>
                  <a:sysClr val="windowText" lastClr="000000"/>
                </a:solidFill>
              </a:rPr>
              <a:t>- Wenn ich mit Freunden zusammen bin</a:t>
            </a:r>
          </a:p>
          <a:p>
            <a:r>
              <a:rPr lang="de-DE" sz="2000" i="1" dirty="0">
                <a:solidFill>
                  <a:sysClr val="windowText" lastClr="000000"/>
                </a:solidFill>
              </a:rPr>
              <a:t>- Wenn ich auf der Arbeit viel zu tun habe</a:t>
            </a:r>
          </a:p>
          <a:p>
            <a:r>
              <a:rPr lang="de-DE" sz="2000" i="1" dirty="0">
                <a:solidFill>
                  <a:sysClr val="windowText" lastClr="000000"/>
                </a:solidFill>
              </a:rPr>
              <a:t>- Wenn ich entspannt bin</a:t>
            </a:r>
          </a:p>
          <a:p>
            <a:r>
              <a:rPr lang="de-DE" sz="2000" i="1" dirty="0">
                <a:solidFill>
                  <a:sysClr val="windowText" lastClr="000000"/>
                </a:solidFill>
              </a:rPr>
              <a:t>- Wenn es mir gut geht</a:t>
            </a:r>
          </a:p>
          <a:p>
            <a:r>
              <a:rPr lang="de-DE" sz="2000" i="1" dirty="0">
                <a:solidFill>
                  <a:sysClr val="windowText" lastClr="000000"/>
                </a:solidFill>
              </a:rPr>
              <a:t>- Wenn ich bewusst auf mein Essen achte</a:t>
            </a:r>
          </a:p>
          <a:p>
            <a:endParaRPr lang="de-DE" sz="2000" i="1" dirty="0">
              <a:solidFill>
                <a:sysClr val="windowText" lastClr="000000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AC29C28-16AA-E9BA-1F4A-81CE19D4471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860000" y="0"/>
            <a:ext cx="1332000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500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4F81D0-15C9-EADE-BC24-7DF60AD10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Was sind Ihre Essgewohnheiten?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B7E0189-8936-2D92-1062-540AB3C9F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216400" cy="4351338"/>
          </a:xfrm>
        </p:spPr>
        <p:txBody>
          <a:bodyPr>
            <a:normAutofit/>
          </a:bodyPr>
          <a:lstStyle/>
          <a:p>
            <a:pPr lvl="0"/>
            <a:r>
              <a:rPr lang="de-DE" sz="2000" b="1" dirty="0">
                <a:solidFill>
                  <a:schemeClr val="accent5"/>
                </a:solidFill>
              </a:rPr>
              <a:t>Wann</a:t>
            </a:r>
            <a:r>
              <a:rPr lang="de-DE" sz="2000" dirty="0"/>
              <a:t> essen Sie?</a:t>
            </a:r>
          </a:p>
          <a:p>
            <a:r>
              <a:rPr lang="de-DE" sz="2000" dirty="0"/>
              <a:t>Gibt es </a:t>
            </a:r>
            <a:r>
              <a:rPr lang="de-DE" sz="2000" b="1" dirty="0">
                <a:solidFill>
                  <a:schemeClr val="accent5"/>
                </a:solidFill>
              </a:rPr>
              <a:t>feste Zeitpunkte </a:t>
            </a:r>
            <a:r>
              <a:rPr lang="de-DE" sz="2000" dirty="0"/>
              <a:t>für Haupt-Mahlzeiten?</a:t>
            </a:r>
          </a:p>
          <a:p>
            <a:r>
              <a:rPr lang="de-DE" sz="2000" dirty="0"/>
              <a:t>Essen Sie eher </a:t>
            </a:r>
            <a:r>
              <a:rPr lang="de-DE" sz="2000" b="1" dirty="0">
                <a:solidFill>
                  <a:schemeClr val="accent5"/>
                </a:solidFill>
              </a:rPr>
              <a:t>zwischendurch</a:t>
            </a:r>
            <a:r>
              <a:rPr lang="de-DE" sz="2000" dirty="0"/>
              <a:t>?</a:t>
            </a:r>
          </a:p>
          <a:p>
            <a:r>
              <a:rPr lang="de-DE" sz="2000" dirty="0"/>
              <a:t>Gibt es Zeiten, in denen Sie </a:t>
            </a:r>
            <a:r>
              <a:rPr lang="de-DE" sz="2000" b="1" dirty="0">
                <a:solidFill>
                  <a:schemeClr val="accent5"/>
                </a:solidFill>
              </a:rPr>
              <a:t>besonders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viel essen</a:t>
            </a:r>
            <a:r>
              <a:rPr lang="de-DE" sz="2000" dirty="0"/>
              <a:t>?</a:t>
            </a:r>
          </a:p>
          <a:p>
            <a:r>
              <a:rPr lang="de-DE" sz="2000" dirty="0"/>
              <a:t>Zu welchem Zeitpunkt nehmen Sie die </a:t>
            </a:r>
            <a:r>
              <a:rPr lang="de-DE" sz="2000" b="1" dirty="0">
                <a:solidFill>
                  <a:schemeClr val="accent5"/>
                </a:solidFill>
              </a:rPr>
              <a:t>meisten Kalorien </a:t>
            </a:r>
            <a:r>
              <a:rPr lang="de-DE" sz="2000" dirty="0"/>
              <a:t>zu sich?</a:t>
            </a:r>
          </a:p>
          <a:p>
            <a:pPr lvl="0"/>
            <a:r>
              <a:rPr lang="de-DE" sz="2000" b="1" dirty="0">
                <a:solidFill>
                  <a:schemeClr val="accent5"/>
                </a:solidFill>
              </a:rPr>
              <a:t>Was</a:t>
            </a:r>
            <a:r>
              <a:rPr lang="de-DE" sz="2000" dirty="0"/>
              <a:t> essen Sie </a:t>
            </a:r>
            <a:r>
              <a:rPr lang="de-DE" sz="2000" b="1" dirty="0">
                <a:solidFill>
                  <a:schemeClr val="accent5"/>
                </a:solidFill>
              </a:rPr>
              <a:t>am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liebsten</a:t>
            </a:r>
            <a:r>
              <a:rPr lang="de-DE" sz="2000" dirty="0"/>
              <a:t>?</a:t>
            </a:r>
          </a:p>
          <a:p>
            <a:pPr lvl="0"/>
            <a:r>
              <a:rPr lang="de-DE" sz="2000" b="1" dirty="0">
                <a:solidFill>
                  <a:schemeClr val="accent5"/>
                </a:solidFill>
              </a:rPr>
              <a:t>Genießen</a:t>
            </a:r>
            <a:r>
              <a:rPr lang="de-DE" sz="2000" dirty="0"/>
              <a:t> Sie Ihr Essen?</a:t>
            </a:r>
          </a:p>
          <a:p>
            <a:endParaRPr lang="de-DE" sz="200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9587D9F-8759-C9AF-3780-F2BDA3E00E5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860000" y="0"/>
            <a:ext cx="1332000" cy="119157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B60DAD1-2B5D-759C-B892-2C5FFE010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795" y="1733321"/>
            <a:ext cx="6886462" cy="381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90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A25513-ED50-F0B4-8D57-7B6075666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würden Sie sich bewerten?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5BF96E82-E9EA-551B-C242-5F31F019815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15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1350">
                  <a:extLst>
                    <a:ext uri="{9D8B030D-6E8A-4147-A177-3AD203B41FA5}">
                      <a16:colId xmlns:a16="http://schemas.microsoft.com/office/drawing/2014/main" val="281963516"/>
                    </a:ext>
                  </a:extLst>
                </a:gridCol>
                <a:gridCol w="1416050">
                  <a:extLst>
                    <a:ext uri="{9D8B030D-6E8A-4147-A177-3AD203B41FA5}">
                      <a16:colId xmlns:a16="http://schemas.microsoft.com/office/drawing/2014/main" val="65229223"/>
                    </a:ext>
                  </a:extLst>
                </a:gridCol>
                <a:gridCol w="1568450">
                  <a:extLst>
                    <a:ext uri="{9D8B030D-6E8A-4147-A177-3AD203B41FA5}">
                      <a16:colId xmlns:a16="http://schemas.microsoft.com/office/drawing/2014/main" val="2882337549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1834653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0: Trifft gar nicht zu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50: teils, teils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100: Trifft voll und ganz zu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022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 esse regelmäßig über den Tag verteilt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de-DE" dirty="0"/>
                        <a:t>0------------------------50--------------------------100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30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 nehme mir ausreichend Zeit für meine Mahlzeiten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0------------------------50--------------------------100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8568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 plane meine Mahlzeiten im Voraus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0------------------------50--------------------------100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5068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 esse ohne Ablenkung (z. B. Fernseher oder Smartphone)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0------------------------50--------------------------100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273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 esse oft aus Langeweile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0------------------------50--------------------------100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0513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 genieße meine Mahlzeiten bewusst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0------------------------50--------------------------100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7483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 erkenne gut, wann ich satt bin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0------------------------50--------------------------100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720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 kann zwischen Hunger und Appetit unterscheiden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0------------------------50--------------------------100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490174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A47A949F-CD4F-D85E-9B60-5D5B8BCDB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0000" y="0"/>
            <a:ext cx="1332000" cy="1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39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1229FD-D6A7-0EF8-0CAB-B22D6E7D1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Themen heute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81F925-3706-1DEB-F541-3E14767F9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66657" cy="4351338"/>
          </a:xfrm>
        </p:spPr>
        <p:txBody>
          <a:bodyPr/>
          <a:lstStyle/>
          <a:p>
            <a:r>
              <a:rPr lang="de-DE" dirty="0"/>
              <a:t>Check: Wie liefs &amp; Wie läufts</a:t>
            </a:r>
          </a:p>
          <a:p>
            <a:r>
              <a:rPr lang="de-DE" dirty="0"/>
              <a:t>Ernährungsgewohnheiten verändern</a:t>
            </a:r>
          </a:p>
          <a:p>
            <a:r>
              <a:rPr lang="de-DE" dirty="0"/>
              <a:t>Auslöser für essen und trinken</a:t>
            </a:r>
          </a:p>
          <a:p>
            <a:r>
              <a:rPr lang="de-DE" dirty="0"/>
              <a:t>Ernährungsumstellung mit Genuss</a:t>
            </a:r>
          </a:p>
          <a:p>
            <a:r>
              <a:rPr lang="de-DE" dirty="0"/>
              <a:t>Challenge: Achtsamkeit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4" name="Grafik 3" descr="Fußstapfen der Männer in den Bergen - Lizenzfrei Wandern Stock-Foto">
            <a:extLst>
              <a:ext uri="{FF2B5EF4-FFF2-40B4-BE49-F238E27FC236}">
                <a16:creationId xmlns:a16="http://schemas.microsoft.com/office/drawing/2014/main" id="{B562C924-B007-54A3-16BA-34EB0F8263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816" r="27115"/>
          <a:stretch>
            <a:fillRect/>
          </a:stretch>
        </p:blipFill>
        <p:spPr>
          <a:xfrm>
            <a:off x="6384471" y="0"/>
            <a:ext cx="5807529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E13626D-282E-938A-3C7F-415DB065D214}"/>
              </a:ext>
            </a:extLst>
          </p:cNvPr>
          <p:cNvSpPr txBox="1"/>
          <p:nvPr/>
        </p:nvSpPr>
        <p:spPr>
          <a:xfrm>
            <a:off x="6574972" y="6913406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https://www.istockphoto.com/de/foto/fu%C3%9Fstapfen-der-m%C3%A4nner-in-den-bergen-gm1679510215-536554521</a:t>
            </a:r>
          </a:p>
        </p:txBody>
      </p:sp>
    </p:spTree>
    <p:extLst>
      <p:ext uri="{BB962C8B-B14F-4D97-AF65-F5344CB8AC3E}">
        <p14:creationId xmlns:p14="http://schemas.microsoft.com/office/powerpoint/2010/main" val="2612997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Spargelrisotto mit Linsen - Lizenzfrei Gourmet-Küche Stock-Foto">
            <a:extLst>
              <a:ext uri="{FF2B5EF4-FFF2-40B4-BE49-F238E27FC236}">
                <a16:creationId xmlns:a16="http://schemas.microsoft.com/office/drawing/2014/main" id="{23162660-0C38-39CD-C426-263DEB8DC8C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-1262063"/>
            <a:ext cx="12192000" cy="81200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6A38738-CE6B-8002-B554-AC8371BF2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Essgewohnheiten verändern: </a:t>
            </a:r>
            <a:br>
              <a:rPr lang="de-DE" dirty="0"/>
            </a:br>
            <a:r>
              <a:rPr lang="de-DE" dirty="0"/>
              <a:t>Essen und Trinken besser planen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51F20F-BAAA-6BF5-6E56-BA44B4BBC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099"/>
            <a:ext cx="5314950" cy="42338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sz="2000" b="1" dirty="0"/>
              <a:t>Problem</a:t>
            </a:r>
          </a:p>
          <a:p>
            <a:r>
              <a:rPr lang="de-DE" sz="2000" dirty="0"/>
              <a:t>„Ich habe keine festen Essenszeiten und esse oder trinke häufig ungeplant.“</a:t>
            </a:r>
          </a:p>
          <a:p>
            <a:r>
              <a:rPr lang="de-DE" sz="2000" dirty="0"/>
              <a:t>„Ich esse häufig zwischendurch und nehme viele Snacks zu mir.“</a:t>
            </a:r>
          </a:p>
          <a:p>
            <a:r>
              <a:rPr lang="de-DE" sz="2000" dirty="0"/>
              <a:t>„Ich esse oft nebenbei oder nach Lust und Laune.“</a:t>
            </a:r>
          </a:p>
          <a:p>
            <a:r>
              <a:rPr lang="de-DE" sz="2000" dirty="0"/>
              <a:t>„Ich esse häufig größere Portionen als ich eigentlich möchte.“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0FA0459-803E-EFF3-8347-093E56C19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0000" y="0"/>
            <a:ext cx="1332000" cy="1195590"/>
          </a:xfrm>
          <a:prstGeom prst="rect">
            <a:avLst/>
          </a:prstGeom>
        </p:spPr>
      </p:pic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BECCF36-85F6-24AD-9F4C-6CEB0E077B27}"/>
              </a:ext>
            </a:extLst>
          </p:cNvPr>
          <p:cNvSpPr txBox="1">
            <a:spLocks/>
          </p:cNvSpPr>
          <p:nvPr/>
        </p:nvSpPr>
        <p:spPr>
          <a:xfrm>
            <a:off x="6597650" y="1943099"/>
            <a:ext cx="5314950" cy="4233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Mögliche Lösungen</a:t>
            </a:r>
          </a:p>
          <a:p>
            <a:r>
              <a:rPr lang="de-DE" sz="2000" dirty="0"/>
              <a:t>Feste Essens- und Trinkzeiten planen und möglichst regelmäßig einhalten</a:t>
            </a:r>
          </a:p>
          <a:p>
            <a:r>
              <a:rPr lang="de-DE" sz="2000" dirty="0"/>
              <a:t>Zwischenmahlzeiten bewusst planen und ungeplantes Naschen vermeiden</a:t>
            </a:r>
          </a:p>
          <a:p>
            <a:r>
              <a:rPr lang="de-DE" sz="2000" dirty="0"/>
              <a:t>Mahlzeiten bewusst am Tisch einnehmen und Smartphone, Fernseher oder andere Ablenkungen ausschalten</a:t>
            </a:r>
          </a:p>
          <a:p>
            <a:r>
              <a:rPr lang="de-DE" sz="2000" dirty="0"/>
              <a:t>Kleinere Portionen anrichten, kleinere Teller verwenden und Schüsseln nicht auf den Tisch stellen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4E6640F-690B-58C4-3EE6-ED819E1FC52C}"/>
              </a:ext>
            </a:extLst>
          </p:cNvPr>
          <p:cNvSpPr txBox="1"/>
          <p:nvPr/>
        </p:nvSpPr>
        <p:spPr>
          <a:xfrm>
            <a:off x="1908629" y="692447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https://www.istockphoto.com/de/foto/spargelrisotto-mit-linsen-gm2246814118-660753130</a:t>
            </a:r>
          </a:p>
        </p:txBody>
      </p:sp>
    </p:spTree>
    <p:extLst>
      <p:ext uri="{BB962C8B-B14F-4D97-AF65-F5344CB8AC3E}">
        <p14:creationId xmlns:p14="http://schemas.microsoft.com/office/powerpoint/2010/main" val="508566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7F9B3-83B7-F8AF-0B6C-35A7DB305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Detail eines Mannes, Einkaufen im Supermarkt - Lizenzfrei Supermarkt Stock-Foto">
            <a:extLst>
              <a:ext uri="{FF2B5EF4-FFF2-40B4-BE49-F238E27FC236}">
                <a16:creationId xmlns:a16="http://schemas.microsoft.com/office/drawing/2014/main" id="{545728D9-E787-BA9A-F6CD-997A85DD852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332534"/>
            <a:ext cx="12192000" cy="813196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617161E-462A-EA49-2898-326F60E02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Essgewohnheiten verändern: </a:t>
            </a:r>
            <a:br>
              <a:rPr lang="de-DE" dirty="0"/>
            </a:br>
            <a:r>
              <a:rPr lang="de-DE" dirty="0"/>
              <a:t>Gezielter einkaufen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DC1A6B-C141-5E84-5837-6CCD8B6EA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099"/>
            <a:ext cx="5314950" cy="42338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de-DE" sz="2000" b="1" dirty="0"/>
              <a:t>Problem</a:t>
            </a:r>
          </a:p>
          <a:p>
            <a:r>
              <a:rPr lang="de-DE" sz="2000" dirty="0"/>
              <a:t>„Wenn ich mir keinen Einkaufszettel schreibe, kaufe ich immer zu viel ein.“</a:t>
            </a:r>
          </a:p>
          <a:p>
            <a:r>
              <a:rPr lang="de-DE" sz="2000" dirty="0"/>
              <a:t>„Wenn ich hungrig bin, kaufe ich viel mehr ein als ich mir vorgenommen habe.“</a:t>
            </a:r>
          </a:p>
          <a:p>
            <a:r>
              <a:rPr lang="de-DE" sz="2000" dirty="0"/>
              <a:t>„Ich will beim Einkaufen gar nicht wissen, wie viel Kalorien drin sind und achte nicht auf die Nährwertangaben.“</a:t>
            </a:r>
          </a:p>
          <a:p>
            <a:r>
              <a:rPr lang="de-DE" sz="2000" dirty="0"/>
              <a:t>„Ich habe oft keinen Plan, was ich kochen will, und kaufe immer das Gleiche.“</a:t>
            </a:r>
          </a:p>
          <a:p>
            <a:r>
              <a:rPr lang="de-DE" sz="2000" dirty="0"/>
              <a:t>„Ich lasse mich häufig von Werbung oder Verpackungen beeinflussen.“</a:t>
            </a:r>
          </a:p>
          <a:p>
            <a:r>
              <a:rPr lang="de-DE" sz="2000" dirty="0"/>
              <a:t>„Süßigkeiten und Snacks landen häufig im Einkaufswagen.“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6B8FD85-66B7-7053-39CA-4F8BE8654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0000" y="0"/>
            <a:ext cx="1332000" cy="1195590"/>
          </a:xfrm>
          <a:prstGeom prst="rect">
            <a:avLst/>
          </a:prstGeom>
        </p:spPr>
      </p:pic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A6A71885-1DE3-8B6F-63CF-9B8B63C125BC}"/>
              </a:ext>
            </a:extLst>
          </p:cNvPr>
          <p:cNvSpPr txBox="1">
            <a:spLocks/>
          </p:cNvSpPr>
          <p:nvPr/>
        </p:nvSpPr>
        <p:spPr>
          <a:xfrm>
            <a:off x="6597650" y="1943099"/>
            <a:ext cx="5314950" cy="4233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Mögliche Lösungen</a:t>
            </a:r>
          </a:p>
          <a:p>
            <a:r>
              <a:rPr lang="de-DE" sz="2000" dirty="0"/>
              <a:t>Vor dem Einkauf die Mahlzeiten planen und einen Einkaufszettel schreiben</a:t>
            </a:r>
          </a:p>
          <a:p>
            <a:r>
              <a:rPr lang="de-DE" sz="2000" dirty="0"/>
              <a:t>Nicht hungrig einkaufen gehen, sondern vorher eine Kleinigkeit essen</a:t>
            </a:r>
          </a:p>
          <a:p>
            <a:r>
              <a:rPr lang="de-DE" sz="2000" dirty="0"/>
              <a:t>Nährwertkennzeichnung bewusst vergleichen und auf Kalorien, Zucker, Fett und Ballaststoffe achten</a:t>
            </a:r>
          </a:p>
          <a:p>
            <a:r>
              <a:rPr lang="de-DE" sz="2000" dirty="0"/>
              <a:t>Einen Wochenplan erstellen und neue, gesunde Rezepte ausprobieren</a:t>
            </a:r>
          </a:p>
          <a:p>
            <a:r>
              <a:rPr lang="de-DE" sz="2000" dirty="0"/>
              <a:t>Einkaufsliste konsequent einhalten und Produkte kritisch vergleichen</a:t>
            </a:r>
          </a:p>
          <a:p>
            <a:r>
              <a:rPr lang="de-DE" sz="2000" dirty="0"/>
              <a:t>Süßigkeiten und Snacks bewusst nicht oder nur in kleinen Mengen kaufen</a:t>
            </a:r>
          </a:p>
          <a:p>
            <a:endParaRPr lang="de-DE" sz="20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887DE4D-56E0-B376-3FEE-7B07DFC2E2DD}"/>
              </a:ext>
            </a:extLst>
          </p:cNvPr>
          <p:cNvSpPr txBox="1"/>
          <p:nvPr/>
        </p:nvSpPr>
        <p:spPr>
          <a:xfrm>
            <a:off x="2024743" y="690061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https://www.istockphoto.com/de/foto/detail-eines-mannes-einkaufen-im-supermarkt-gm472485878-63412177</a:t>
            </a:r>
          </a:p>
        </p:txBody>
      </p:sp>
    </p:spTree>
    <p:extLst>
      <p:ext uri="{BB962C8B-B14F-4D97-AF65-F5344CB8AC3E}">
        <p14:creationId xmlns:p14="http://schemas.microsoft.com/office/powerpoint/2010/main" val="3799512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EDE52-CFBA-4C66-2462-EE5574D0D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Junge Chinesin isst gesunden veganen Salat in einem Café - Lizenzfrei Essen - Mund benutzen Stock-Foto">
            <a:extLst>
              <a:ext uri="{FF2B5EF4-FFF2-40B4-BE49-F238E27FC236}">
                <a16:creationId xmlns:a16="http://schemas.microsoft.com/office/drawing/2014/main" id="{92220755-486F-F26A-4D76-49C41ACD06B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25400" y="-1307852"/>
            <a:ext cx="12242800" cy="816585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E80C99B-F930-64C0-0482-85DE15C20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Essgewohnheiten verändern: </a:t>
            </a:r>
            <a:br>
              <a:rPr lang="de-DE" dirty="0"/>
            </a:br>
            <a:r>
              <a:rPr lang="de-DE" dirty="0"/>
              <a:t>Bewusster essen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F94D1F-A20C-BCD5-8CF1-DFEC5E379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099"/>
            <a:ext cx="5314950" cy="42338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sz="2000" b="1" dirty="0"/>
              <a:t>Problem</a:t>
            </a:r>
          </a:p>
          <a:p>
            <a:r>
              <a:rPr lang="de-DE" sz="2000" dirty="0"/>
              <a:t>„Ich nehme mir kaum Zeit für meine Mahlzeiten.“</a:t>
            </a:r>
          </a:p>
          <a:p>
            <a:r>
              <a:rPr lang="de-DE" sz="2000" dirty="0"/>
              <a:t>„Ich esse sehr schnell und merke oft erst spät, dass ich satt bin.“</a:t>
            </a:r>
          </a:p>
          <a:p>
            <a:r>
              <a:rPr lang="de-DE" sz="2000" dirty="0"/>
              <a:t>„Ich esse häufig nebenbei (z. B. beim Fernsehen oder am Smartphone).“</a:t>
            </a:r>
          </a:p>
          <a:p>
            <a:r>
              <a:rPr lang="de-DE" sz="2000" dirty="0"/>
              <a:t>„Ich esse weiter, obwohl ich bereits satt bin.“</a:t>
            </a:r>
          </a:p>
          <a:p>
            <a:r>
              <a:rPr lang="de-DE" sz="2000" dirty="0"/>
              <a:t>„Ich esse automatisch oder aus Gewohnheit.“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C5BA3A9-FE67-744F-A9ED-AE2BA6041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0000" y="0"/>
            <a:ext cx="1332000" cy="1195590"/>
          </a:xfrm>
          <a:prstGeom prst="rect">
            <a:avLst/>
          </a:prstGeom>
        </p:spPr>
      </p:pic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F66A762-E0E8-4B44-EABA-0EAF6039A85B}"/>
              </a:ext>
            </a:extLst>
          </p:cNvPr>
          <p:cNvSpPr txBox="1">
            <a:spLocks/>
          </p:cNvSpPr>
          <p:nvPr/>
        </p:nvSpPr>
        <p:spPr>
          <a:xfrm>
            <a:off x="6597650" y="1943099"/>
            <a:ext cx="5314950" cy="4233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Mögliche Lösungen</a:t>
            </a:r>
          </a:p>
          <a:p>
            <a:r>
              <a:rPr lang="de-DE" sz="2000" b="1" dirty="0"/>
              <a:t>Bewusst Zeit für jede Mahlzeit einplanen</a:t>
            </a:r>
            <a:r>
              <a:rPr lang="de-DE" sz="2000" dirty="0"/>
              <a:t> und in Ruhe essen</a:t>
            </a:r>
          </a:p>
          <a:p>
            <a:r>
              <a:rPr lang="de-DE" sz="2000" b="1" dirty="0"/>
              <a:t>Langsam essen</a:t>
            </a:r>
            <a:r>
              <a:rPr lang="de-DE" sz="2000" dirty="0"/>
              <a:t>, gründlich kauen und zwischen den Bissen das Besteck ablegen</a:t>
            </a:r>
          </a:p>
          <a:p>
            <a:r>
              <a:rPr lang="de-DE" sz="2000" b="1" dirty="0"/>
              <a:t>Ohne Ablenkung essen</a:t>
            </a:r>
            <a:r>
              <a:rPr lang="de-DE" sz="2000" dirty="0"/>
              <a:t> und auf Geschmack, Geruch und Konsistenz konzentrieren</a:t>
            </a:r>
          </a:p>
          <a:p>
            <a:r>
              <a:rPr lang="de-DE" sz="2000" b="1" dirty="0"/>
              <a:t>Auf das Sättigungsgefühl achten</a:t>
            </a:r>
            <a:r>
              <a:rPr lang="de-DE" sz="2000" dirty="0"/>
              <a:t> und aufhören, wenn man satt ist</a:t>
            </a:r>
          </a:p>
          <a:p>
            <a:r>
              <a:rPr lang="de-DE" sz="2000" b="1" dirty="0"/>
              <a:t>Vor dem Essen kurz überlegen</a:t>
            </a:r>
            <a:r>
              <a:rPr lang="de-DE" sz="2000" dirty="0"/>
              <a:t>, ob ich wirklich Hunger habe oder ob etwas anderes dahintersteckt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27CBE2F-05F3-992A-383A-9B9C44066619}"/>
              </a:ext>
            </a:extLst>
          </p:cNvPr>
          <p:cNvSpPr txBox="1"/>
          <p:nvPr/>
        </p:nvSpPr>
        <p:spPr>
          <a:xfrm>
            <a:off x="1328058" y="6924471"/>
            <a:ext cx="62121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https://www.istockphoto.com/de/foto/junge-chinesin-isst-gesunden-veganen-salat-in-einem-caf%C3%A9-gm1332284132-415175191</a:t>
            </a:r>
          </a:p>
        </p:txBody>
      </p:sp>
    </p:spTree>
    <p:extLst>
      <p:ext uri="{BB962C8B-B14F-4D97-AF65-F5344CB8AC3E}">
        <p14:creationId xmlns:p14="http://schemas.microsoft.com/office/powerpoint/2010/main" val="4047678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Stress, Migräne und Bewegungsunschärfe führen dazu, dass sich ein Geschäftsmann in einer Besprechung frustriert, müde oder überarbeitet fühlt. Psychische Gesundheit, Angstzustände und Kopfschmerzen bei einem erschöpften männlichen Mitarbeiter, de - Lizenzfrei Stress Stock-Foto">
            <a:extLst>
              <a:ext uri="{FF2B5EF4-FFF2-40B4-BE49-F238E27FC236}">
                <a16:creationId xmlns:a16="http://schemas.microsoft.com/office/drawing/2014/main" id="{00F7C708-6CFD-1B8C-04EA-B92DBB4EB6E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864607"/>
            <a:ext cx="12985139" cy="772260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EF30722-13CE-270C-7F8E-8BBDC98D5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Essgewohnheiten verändern: </a:t>
            </a:r>
            <a:br>
              <a:rPr lang="de-DE" dirty="0"/>
            </a:br>
            <a:r>
              <a:rPr lang="de-DE" dirty="0"/>
              <a:t>Anders mit Frust/Stress umgehen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E620BE6-FBAF-DEA1-DC18-A13654662EDE}"/>
              </a:ext>
            </a:extLst>
          </p:cNvPr>
          <p:cNvSpPr txBox="1">
            <a:spLocks/>
          </p:cNvSpPr>
          <p:nvPr/>
        </p:nvSpPr>
        <p:spPr>
          <a:xfrm>
            <a:off x="838200" y="1943099"/>
            <a:ext cx="5314950" cy="42338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Problem</a:t>
            </a:r>
          </a:p>
          <a:p>
            <a:r>
              <a:rPr lang="de-DE" sz="2000" dirty="0"/>
              <a:t>„Ich esse, wenn ich gestresst bin.“</a:t>
            </a:r>
          </a:p>
          <a:p>
            <a:r>
              <a:rPr lang="de-DE" sz="2000" dirty="0"/>
              <a:t>„Ich esse aus Frust oder Traurigkeit.“</a:t>
            </a:r>
          </a:p>
          <a:p>
            <a:r>
              <a:rPr lang="de-DE" sz="2000" dirty="0"/>
              <a:t>„Wenn ich schlecht gelaunt bin, greife ich automatisch zu Süßigkeiten oder Snacks.“</a:t>
            </a:r>
          </a:p>
          <a:p>
            <a:r>
              <a:rPr lang="de-DE" sz="2000" dirty="0"/>
              <a:t>„Essen hilft mir, mich zu beruhigen oder zu belohnen.“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45C64620-D8EC-2504-287B-39B61654FF35}"/>
              </a:ext>
            </a:extLst>
          </p:cNvPr>
          <p:cNvSpPr txBox="1">
            <a:spLocks/>
          </p:cNvSpPr>
          <p:nvPr/>
        </p:nvSpPr>
        <p:spPr>
          <a:xfrm>
            <a:off x="6597650" y="1943099"/>
            <a:ext cx="5314950" cy="4233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Mögliche Lösungen</a:t>
            </a:r>
          </a:p>
          <a:p>
            <a:r>
              <a:rPr lang="de-DE" sz="2000" b="1" dirty="0"/>
              <a:t>Stress bewusst anders abbauen</a:t>
            </a:r>
            <a:r>
              <a:rPr lang="de-DE" sz="2000" dirty="0"/>
              <a:t>, z. B. durch Bewegung, Entspannungsübungen oder eine kurze Pause</a:t>
            </a:r>
          </a:p>
          <a:p>
            <a:r>
              <a:rPr lang="de-DE" sz="2000" b="1" dirty="0"/>
              <a:t>Gefühle wahrnehmen</a:t>
            </a:r>
            <a:r>
              <a:rPr lang="de-DE" sz="2000" dirty="0"/>
              <a:t> und nach anderen Möglichkeiten suchen, damit umzugehen (z. B. reden, spazieren gehen oder Musik hören)</a:t>
            </a:r>
          </a:p>
          <a:p>
            <a:r>
              <a:rPr lang="de-DE" sz="2000" b="1" dirty="0"/>
              <a:t>Kurz innehalten</a:t>
            </a:r>
            <a:r>
              <a:rPr lang="de-DE" sz="2000" dirty="0"/>
              <a:t> und überlegen, ob man wirklich Hunger hat oder etwas anderes brauche</a:t>
            </a:r>
          </a:p>
          <a:p>
            <a:r>
              <a:rPr lang="de-DE" sz="2000" b="1" dirty="0"/>
              <a:t>Andere Belohnungen finden</a:t>
            </a:r>
            <a:r>
              <a:rPr lang="de-DE" sz="2000" dirty="0"/>
              <a:t>, z. B. ein Bad, Lesen, Musik oder Zeit für ein Hobby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636D947-AA25-78B9-4CF5-166608F76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0000" y="0"/>
            <a:ext cx="1332000" cy="119559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6FF373E-7AC0-862F-25C5-9CBBC8644EDE}"/>
              </a:ext>
            </a:extLst>
          </p:cNvPr>
          <p:cNvSpPr txBox="1"/>
          <p:nvPr/>
        </p:nvSpPr>
        <p:spPr>
          <a:xfrm>
            <a:off x="3246902" y="6858000"/>
            <a:ext cx="64913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https://www.istockphoto.com/de/foto/stress-migr%C3%A4ne-und-bewegungsunsch%C3%A4rfe-f%C3%BChren-dazu-dass-sich-ein-gesch%C3%A4ftsmann-in-gm1511326622-523931887</a:t>
            </a:r>
          </a:p>
        </p:txBody>
      </p:sp>
    </p:spTree>
    <p:extLst>
      <p:ext uri="{BB962C8B-B14F-4D97-AF65-F5344CB8AC3E}">
        <p14:creationId xmlns:p14="http://schemas.microsoft.com/office/powerpoint/2010/main" val="3269768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86F28-45A5-1F01-4648-39E3248E9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Salzige Snacks. Brezeln, Chips, Cracker in Glasschalen auf dem Tisch - Lizenzfrei Zwischenmahlzeit Stock-Foto">
            <a:extLst>
              <a:ext uri="{FF2B5EF4-FFF2-40B4-BE49-F238E27FC236}">
                <a16:creationId xmlns:a16="http://schemas.microsoft.com/office/drawing/2014/main" id="{7ACA188C-8431-C567-57B7-272FC38BD66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-434568"/>
            <a:ext cx="12192000" cy="813196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50A9A14-3205-40B2-16F4-817D16C83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Essgewohnheiten verändern: </a:t>
            </a:r>
            <a:br>
              <a:rPr lang="de-DE" dirty="0"/>
            </a:br>
            <a:r>
              <a:rPr lang="de-DE" dirty="0"/>
              <a:t>Verführungssituationen vermeiden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D8EFBF8E-54C2-10A4-ED67-B7D1B842FB5A}"/>
              </a:ext>
            </a:extLst>
          </p:cNvPr>
          <p:cNvSpPr txBox="1">
            <a:spLocks/>
          </p:cNvSpPr>
          <p:nvPr/>
        </p:nvSpPr>
        <p:spPr>
          <a:xfrm>
            <a:off x="838200" y="1943099"/>
            <a:ext cx="5314950" cy="42338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Problem</a:t>
            </a:r>
          </a:p>
          <a:p>
            <a:r>
              <a:rPr lang="de-DE" sz="2000" dirty="0"/>
              <a:t>„Ich greife häufig zu Süßigkeiten oder Snacks, wenn sie sichtbar sind.“</a:t>
            </a:r>
          </a:p>
          <a:p>
            <a:r>
              <a:rPr lang="de-DE" sz="2000" dirty="0"/>
              <a:t>„Ich esse oft, weil andere essen oder Essen angeboten wird.“</a:t>
            </a:r>
          </a:p>
          <a:p>
            <a:r>
              <a:rPr lang="de-DE" sz="2000" dirty="0"/>
              <a:t>„Ich kann an Süßigkeiten oder Snacks nur schwer vorbeigehen.“</a:t>
            </a:r>
          </a:p>
          <a:p>
            <a:r>
              <a:rPr lang="de-DE" sz="2000" dirty="0"/>
              <a:t>„Ich esse häufig aus Gewohnheit in bestimmten Situationen (z. B. beim Fernsehen).“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E2BA6BA-6398-3B39-D319-62B7A6B08155}"/>
              </a:ext>
            </a:extLst>
          </p:cNvPr>
          <p:cNvSpPr txBox="1">
            <a:spLocks/>
          </p:cNvSpPr>
          <p:nvPr/>
        </p:nvSpPr>
        <p:spPr>
          <a:xfrm>
            <a:off x="6597650" y="1943099"/>
            <a:ext cx="5314950" cy="4233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b="1" dirty="0"/>
              <a:t>Mögliche Lösungen</a:t>
            </a:r>
          </a:p>
          <a:p>
            <a:r>
              <a:rPr lang="de-DE" sz="2000" dirty="0"/>
              <a:t>Süßigkeiten und Snacks außer Sichtweite aufbewahren oder möglichst nicht zu Hause haben</a:t>
            </a:r>
          </a:p>
          <a:p>
            <a:r>
              <a:rPr lang="de-DE" sz="2000" dirty="0"/>
              <a:t>Vorher entscheiden, ob und wie viel man essen möchte, und auch einmal freundlich ablehnen</a:t>
            </a:r>
          </a:p>
          <a:p>
            <a:r>
              <a:rPr lang="de-DE" sz="2000" dirty="0"/>
              <a:t>Verführungssituationen möglichst vermeiden und Alternativen (z. B. Obst oder Gemüsesticks) bereithalten</a:t>
            </a:r>
          </a:p>
          <a:p>
            <a:r>
              <a:rPr lang="de-DE" sz="2000" dirty="0"/>
              <a:t>Gewohnheiten bewusst verändern, z. B. Fernsehen ohne Snacks oder eine andere Beschäftigung wählen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DAE95E7-3990-F160-CAAA-850E681D1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0000" y="0"/>
            <a:ext cx="1332000" cy="119559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294A31D1-CA62-7F37-0BBA-48222092A4CB}"/>
              </a:ext>
            </a:extLst>
          </p:cNvPr>
          <p:cNvSpPr txBox="1"/>
          <p:nvPr/>
        </p:nvSpPr>
        <p:spPr>
          <a:xfrm>
            <a:off x="3047246" y="7139196"/>
            <a:ext cx="60975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https://www.istockphoto.com/de/foto/salzige-snacks-brezeln-chips-cracker-in-glasschalen-auf-dem-tisch-gm1250258429-364596536</a:t>
            </a:r>
          </a:p>
        </p:txBody>
      </p:sp>
    </p:spTree>
    <p:extLst>
      <p:ext uri="{BB962C8B-B14F-4D97-AF65-F5344CB8AC3E}">
        <p14:creationId xmlns:p14="http://schemas.microsoft.com/office/powerpoint/2010/main" val="27635348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24560B8-64E3-84C0-D4B3-E6CAA235A5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6267"/>
          <a:stretch>
            <a:fillRect/>
          </a:stretch>
        </p:blipFill>
        <p:spPr>
          <a:xfrm>
            <a:off x="7314296" y="0"/>
            <a:ext cx="4877704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E40AA6A-BD04-CC6E-10FC-2D075F980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Ernährungsumstellung mit Genuss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B4E2CED-DF7F-E32F-5FAF-4093EED49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6476095" cy="483098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de-DE" sz="2000" b="1" dirty="0"/>
              <a:t>Erfolgreiche Gewichtsabnahme bedeutet nicht nur Verzicht</a:t>
            </a:r>
          </a:p>
          <a:p>
            <a:r>
              <a:rPr lang="de-DE" sz="2000" b="1" dirty="0">
                <a:solidFill>
                  <a:schemeClr val="accent5"/>
                </a:solidFill>
              </a:rPr>
              <a:t>Lieblingsgerichte</a:t>
            </a:r>
            <a:r>
              <a:rPr lang="de-DE" sz="2000" dirty="0"/>
              <a:t> dürfen weiterhin auf dem </a:t>
            </a:r>
            <a:r>
              <a:rPr lang="de-DE" sz="2000" b="1" dirty="0">
                <a:solidFill>
                  <a:schemeClr val="accent5"/>
                </a:solidFill>
              </a:rPr>
              <a:t>Speiseplan</a:t>
            </a:r>
            <a:r>
              <a:rPr lang="de-DE" sz="2000" dirty="0"/>
              <a:t> stehen</a:t>
            </a:r>
          </a:p>
          <a:p>
            <a:r>
              <a:rPr lang="de-DE" sz="2000" b="1" dirty="0">
                <a:solidFill>
                  <a:schemeClr val="accent5"/>
                </a:solidFill>
              </a:rPr>
              <a:t>Eher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seltener</a:t>
            </a:r>
            <a:r>
              <a:rPr lang="de-DE" sz="2000" dirty="0"/>
              <a:t>, kleinere Portionen</a:t>
            </a:r>
          </a:p>
          <a:p>
            <a:pPr marL="0" indent="0">
              <a:buNone/>
            </a:pPr>
            <a:r>
              <a:rPr lang="de-DE" sz="2000" b="1" dirty="0"/>
              <a:t>Nicht einzelne Lebensmittel sind „verboten“</a:t>
            </a:r>
          </a:p>
          <a:p>
            <a:r>
              <a:rPr lang="de-DE" sz="2000" dirty="0"/>
              <a:t>Entscheidend sind Menge, Häufigkeit und die </a:t>
            </a:r>
            <a:r>
              <a:rPr lang="de-DE" sz="2000" b="1" dirty="0">
                <a:solidFill>
                  <a:schemeClr val="accent5"/>
                </a:solidFill>
              </a:rPr>
              <a:t>Gesamtbilanz</a:t>
            </a:r>
          </a:p>
          <a:p>
            <a:pPr marL="0" indent="0">
              <a:buNone/>
            </a:pPr>
            <a:r>
              <a:rPr lang="de-DE" sz="2000" b="1" dirty="0"/>
              <a:t>Strenge Tabus haben oft gegenteiligen Effekt</a:t>
            </a:r>
          </a:p>
          <a:p>
            <a:r>
              <a:rPr lang="de-DE" sz="2000" dirty="0"/>
              <a:t>Führen häufig eher zu </a:t>
            </a:r>
            <a:r>
              <a:rPr lang="de-DE" sz="2000" b="1" dirty="0">
                <a:solidFill>
                  <a:schemeClr val="accent5"/>
                </a:solidFill>
              </a:rPr>
              <a:t>Frust</a:t>
            </a:r>
            <a:r>
              <a:rPr lang="de-DE" sz="2000" dirty="0"/>
              <a:t> und können </a:t>
            </a:r>
            <a:r>
              <a:rPr lang="de-DE" sz="2000" b="1" dirty="0">
                <a:solidFill>
                  <a:schemeClr val="accent5"/>
                </a:solidFill>
              </a:rPr>
              <a:t>Heißhunger-Attacken</a:t>
            </a:r>
            <a:r>
              <a:rPr lang="de-DE" sz="2000" dirty="0"/>
              <a:t> auslösen</a:t>
            </a:r>
            <a:endParaRPr lang="de-DE" sz="2000" b="1" dirty="0"/>
          </a:p>
          <a:p>
            <a:pPr marL="0" indent="0">
              <a:buNone/>
            </a:pPr>
            <a:r>
              <a:rPr lang="de-DE" sz="2000" b="1" dirty="0"/>
              <a:t>Kalorien sparen, Geschmack behalten</a:t>
            </a:r>
          </a:p>
          <a:p>
            <a:pPr>
              <a:lnSpc>
                <a:spcPct val="100000"/>
              </a:lnSpc>
            </a:pPr>
            <a:r>
              <a:rPr lang="de-DE" sz="2000" b="1" dirty="0">
                <a:solidFill>
                  <a:schemeClr val="accent5"/>
                </a:solidFill>
              </a:rPr>
              <a:t>Abwechslungsreicher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Geschmack</a:t>
            </a:r>
            <a:r>
              <a:rPr lang="de-DE" sz="2000" dirty="0"/>
              <a:t> durch </a:t>
            </a:r>
            <a:r>
              <a:rPr lang="de-DE" sz="2000" b="1" dirty="0">
                <a:solidFill>
                  <a:schemeClr val="accent5"/>
                </a:solidFill>
              </a:rPr>
              <a:t>Gewürze</a:t>
            </a:r>
            <a:r>
              <a:rPr lang="de-DE" sz="2000" dirty="0"/>
              <a:t> und </a:t>
            </a:r>
            <a:r>
              <a:rPr lang="de-DE" sz="2000" b="1" dirty="0">
                <a:solidFill>
                  <a:schemeClr val="accent5"/>
                </a:solidFill>
              </a:rPr>
              <a:t>Kräuter</a:t>
            </a:r>
            <a:r>
              <a:rPr lang="de-DE" sz="2000" dirty="0"/>
              <a:t> auch bei kalorienärmeren Gerichten</a:t>
            </a:r>
          </a:p>
          <a:p>
            <a:pPr marL="0" indent="0">
              <a:buNone/>
            </a:pPr>
            <a:r>
              <a:rPr lang="de-DE" sz="2000" b="1" dirty="0"/>
              <a:t>80:20 statt Perfektion</a:t>
            </a:r>
          </a:p>
          <a:p>
            <a:r>
              <a:rPr lang="de-DE" sz="2000" dirty="0"/>
              <a:t>Die Basis bilden ausgewogene Mahlzeiten, </a:t>
            </a:r>
            <a:r>
              <a:rPr lang="de-DE" sz="2000" b="1" dirty="0">
                <a:solidFill>
                  <a:schemeClr val="accent5"/>
                </a:solidFill>
              </a:rPr>
              <a:t>kleine Ausnahmen </a:t>
            </a:r>
            <a:r>
              <a:rPr lang="de-DE" sz="2000" dirty="0"/>
              <a:t>sind </a:t>
            </a:r>
            <a:r>
              <a:rPr lang="de-DE" sz="2000" b="1" dirty="0">
                <a:solidFill>
                  <a:schemeClr val="accent5"/>
                </a:solidFill>
              </a:rPr>
              <a:t>nicht schlimm</a:t>
            </a:r>
          </a:p>
          <a:p>
            <a:endParaRPr lang="de-DE" sz="2000" dirty="0"/>
          </a:p>
          <a:p>
            <a:endParaRPr lang="de-DE" sz="2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F92EF80-FEBF-B6DF-A79A-E4202C65A909}"/>
              </a:ext>
            </a:extLst>
          </p:cNvPr>
          <p:cNvSpPr txBox="1"/>
          <p:nvPr/>
        </p:nvSpPr>
        <p:spPr>
          <a:xfrm>
            <a:off x="7113761" y="6946126"/>
            <a:ext cx="60975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VSB_2025-08-12_0328.jpg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8853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270C1681-E059-D288-688E-6522FD892DE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flipH="1">
            <a:off x="-1" y="0"/>
            <a:ext cx="12192461" cy="815717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645D677-AEAD-9E44-DA43-FDADDC75C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Genuss beginnt mit Achtsamkeit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C3360D-5C3D-E6CC-EE3E-730C8833E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603750" cy="4705804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Dem Essen </a:t>
            </a:r>
            <a:r>
              <a:rPr lang="de-DE" b="1" dirty="0">
                <a:solidFill>
                  <a:schemeClr val="accent5"/>
                </a:solidFill>
              </a:rPr>
              <a:t>Bedeutung</a:t>
            </a:r>
            <a:r>
              <a:rPr lang="de-DE" dirty="0"/>
              <a:t> geben</a:t>
            </a:r>
          </a:p>
          <a:p>
            <a:pPr lvl="1"/>
            <a:r>
              <a:rPr lang="de-DE" dirty="0"/>
              <a:t>Sich Zeit nehmen für das Essen</a:t>
            </a:r>
          </a:p>
          <a:p>
            <a:pPr lvl="1"/>
            <a:r>
              <a:rPr lang="de-DE" dirty="0"/>
              <a:t>Auf die Qualität des Essens achten</a:t>
            </a:r>
          </a:p>
          <a:p>
            <a:r>
              <a:rPr lang="de-DE" b="1" dirty="0">
                <a:solidFill>
                  <a:schemeClr val="accent5"/>
                </a:solidFill>
              </a:rPr>
              <a:t>Aufmerksamkeit</a:t>
            </a:r>
            <a:r>
              <a:rPr lang="de-DE" dirty="0"/>
              <a:t> auf das Essen richten</a:t>
            </a:r>
          </a:p>
          <a:p>
            <a:pPr lvl="1"/>
            <a:r>
              <a:rPr lang="de-DE" dirty="0"/>
              <a:t>Nicht nebenbei essen</a:t>
            </a:r>
          </a:p>
          <a:p>
            <a:pPr lvl="1"/>
            <a:r>
              <a:rPr lang="de-DE" dirty="0"/>
              <a:t>Ablenkungen vermeiden (z.B. Zeitung, Smartphone, TV)</a:t>
            </a:r>
          </a:p>
          <a:p>
            <a:r>
              <a:rPr lang="de-DE" b="1" dirty="0">
                <a:solidFill>
                  <a:schemeClr val="accent5"/>
                </a:solidFill>
              </a:rPr>
              <a:t>Alle Sinne </a:t>
            </a:r>
            <a:r>
              <a:rPr lang="de-DE" dirty="0"/>
              <a:t>nutzen</a:t>
            </a:r>
          </a:p>
          <a:p>
            <a:pPr lvl="1"/>
            <a:r>
              <a:rPr lang="de-DE" dirty="0"/>
              <a:t>Auf Aussehen, Geschmack, Temperatur, Geruch achten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! Langsam und bewusst essen führen zu einem besseren Gefühl für Hunger, Appetit und Sättigung!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7F05832-34AC-4858-3EDE-818E724BD8C5}"/>
              </a:ext>
            </a:extLst>
          </p:cNvPr>
          <p:cNvSpPr txBox="1"/>
          <p:nvPr/>
        </p:nvSpPr>
        <p:spPr>
          <a:xfrm>
            <a:off x="8753666" y="6930513"/>
            <a:ext cx="2838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VSB_2025-09-22_1558.jpg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82836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5FABC4-9EF2-921D-5516-B252E0A8E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Achtsamkeitsübung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4ACA0B-4BE3-12DF-CAD7-A531C312E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70714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/>
              <a:t>Übung: Lebensmittel</a:t>
            </a:r>
          </a:p>
          <a:p>
            <a:r>
              <a:rPr lang="de-DE" dirty="0"/>
              <a:t>z.B. Rosine, Keks, Käsewürfel, Apfel</a:t>
            </a:r>
          </a:p>
          <a:p>
            <a:pPr marL="0" indent="0">
              <a:buNone/>
            </a:pPr>
            <a:r>
              <a:rPr lang="de-DE" b="1" dirty="0"/>
              <a:t>Nutzen Sie all Ihre Sinne</a:t>
            </a:r>
          </a:p>
          <a:p>
            <a:r>
              <a:rPr lang="de-DE" dirty="0"/>
              <a:t>Anschauen: 1 Minute</a:t>
            </a:r>
          </a:p>
          <a:p>
            <a:r>
              <a:rPr lang="de-DE" dirty="0"/>
              <a:t>Fühlen: 30 Sekunden</a:t>
            </a:r>
          </a:p>
          <a:p>
            <a:r>
              <a:rPr lang="de-DE" dirty="0"/>
              <a:t>Riechen: 30 Sekunden</a:t>
            </a:r>
          </a:p>
          <a:p>
            <a:r>
              <a:rPr lang="de-DE" dirty="0"/>
              <a:t>Schmecken: 2 Minuten</a:t>
            </a:r>
          </a:p>
          <a:p>
            <a:r>
              <a:rPr lang="de-DE" dirty="0"/>
              <a:t>Nachspüren: 1 Minute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97375A69-AF91-4E99-1E12-214451FB67A4}"/>
              </a:ext>
            </a:extLst>
          </p:cNvPr>
          <p:cNvSpPr txBox="1">
            <a:spLocks/>
          </p:cNvSpPr>
          <p:nvPr/>
        </p:nvSpPr>
        <p:spPr>
          <a:xfrm>
            <a:off x="6449786" y="1825625"/>
            <a:ext cx="54101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b="1" dirty="0"/>
              <a:t>Übung: Mahlzeit</a:t>
            </a:r>
          </a:p>
          <a:p>
            <a:r>
              <a:rPr lang="de-DE" dirty="0"/>
              <a:t>Essen betrachten: 1 Minute</a:t>
            </a:r>
          </a:p>
          <a:p>
            <a:r>
              <a:rPr lang="de-DE" dirty="0"/>
              <a:t>Duft wahrnehmen: 30 Sekunden</a:t>
            </a:r>
          </a:p>
          <a:p>
            <a:r>
              <a:rPr lang="de-DE" dirty="0"/>
              <a:t>Erster Biss: 20-30mal kauen</a:t>
            </a:r>
          </a:p>
          <a:p>
            <a:r>
              <a:rPr lang="de-DE" dirty="0"/>
              <a:t>Schmecken: 1 Minute</a:t>
            </a:r>
          </a:p>
          <a:p>
            <a:r>
              <a:rPr lang="de-DE" dirty="0"/>
              <a:t>Kurze Pause: 10 Sekunden</a:t>
            </a:r>
          </a:p>
          <a:p>
            <a:r>
              <a:rPr lang="de-DE" dirty="0"/>
              <a:t>Zweiter Biss: 20-30mal kauen</a:t>
            </a:r>
          </a:p>
          <a:p>
            <a:r>
              <a:rPr lang="de-DE" dirty="0"/>
              <a:t>Kurze Pause: 10 Sekunden</a:t>
            </a:r>
          </a:p>
          <a:p>
            <a:r>
              <a:rPr lang="de-DE" dirty="0"/>
              <a:t>Normal weiteressen</a:t>
            </a:r>
          </a:p>
        </p:txBody>
      </p:sp>
    </p:spTree>
    <p:extLst>
      <p:ext uri="{BB962C8B-B14F-4D97-AF65-F5344CB8AC3E}">
        <p14:creationId xmlns:p14="http://schemas.microsoft.com/office/powerpoint/2010/main" val="15200830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3A5D29-AAFE-F793-7F94-22EF8F67E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Regeln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891ED0-C3F9-5EE5-BBDB-35FC2E4EB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/>
              <a:t>_________________________________________________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_________________________________________________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_________________________________________________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_________________________________________________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_________________________________________________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_________________________________________________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_________________________________________________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89071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FAE9FB-2A52-9C7E-6704-D0BE224E2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de-DE" dirty="0"/>
              <a:t>MOVE-Challenge: Mein Bewegungsverhalten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EAD0CB-71DC-BB73-86B6-DFE18F8D6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1810CB2-E2C1-9367-1060-644E31E22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995" y="1186397"/>
            <a:ext cx="7440575" cy="562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350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6D02950-8AB6-7CFD-CBC9-46C31F78A1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486"/>
          <a:stretch>
            <a:fillRect/>
          </a:stretch>
        </p:blipFill>
        <p:spPr>
          <a:xfrm>
            <a:off x="5888063" y="2067952"/>
            <a:ext cx="6151650" cy="347287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713F13A-8C59-9FE4-C383-96304D689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567" y="343127"/>
            <a:ext cx="10515600" cy="1325563"/>
          </a:xfrm>
        </p:spPr>
        <p:txBody>
          <a:bodyPr/>
          <a:lstStyle/>
          <a:p>
            <a:r>
              <a:rPr lang="de-DE" dirty="0"/>
              <a:t>MOVE-Check: Wie liefs &amp; Wie läufts?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BC5905-40EC-69AF-055D-D52F831A5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538" y="1668690"/>
            <a:ext cx="5388429" cy="4486275"/>
          </a:xfrm>
        </p:spPr>
        <p:txBody>
          <a:bodyPr>
            <a:normAutofit fontScale="92500"/>
          </a:bodyPr>
          <a:lstStyle/>
          <a:p>
            <a:r>
              <a:rPr lang="de-DE" dirty="0"/>
              <a:t>Für welche Ernährungsform haben Sie sich entschieden?</a:t>
            </a:r>
          </a:p>
          <a:p>
            <a:r>
              <a:rPr lang="de-DE" dirty="0"/>
              <a:t>Wie klappt die Umsetzung im Alltag?</a:t>
            </a:r>
          </a:p>
          <a:p>
            <a:r>
              <a:rPr lang="de-DE" dirty="0"/>
              <a:t>Worauf sind Sie stolz?</a:t>
            </a:r>
          </a:p>
          <a:p>
            <a:r>
              <a:rPr lang="de-DE" dirty="0"/>
              <a:t>Was ist noch schwierig?</a:t>
            </a:r>
          </a:p>
          <a:p>
            <a:r>
              <a:rPr lang="de-DE" dirty="0"/>
              <a:t>Wie zufrieden sind Sie mit Ihrem bisherigen Gewichtsverlauf?</a:t>
            </a:r>
          </a:p>
          <a:p>
            <a:r>
              <a:rPr lang="de-DE" dirty="0"/>
              <a:t>Welche Kalorienfallen konnten Sie bereits in Ihrem Alltag vermeiden?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E8FF575-EA75-9B7F-DE08-B5B89A9D80A8}"/>
              </a:ext>
            </a:extLst>
          </p:cNvPr>
          <p:cNvSpPr txBox="1"/>
          <p:nvPr/>
        </p:nvSpPr>
        <p:spPr>
          <a:xfrm>
            <a:off x="591459" y="13719"/>
            <a:ext cx="5737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An dieser Stelle bitte nur die Kurve bis Woche 6 zeichnen</a:t>
            </a:r>
          </a:p>
        </p:txBody>
      </p:sp>
    </p:spTree>
    <p:extLst>
      <p:ext uri="{BB962C8B-B14F-4D97-AF65-F5344CB8AC3E}">
        <p14:creationId xmlns:p14="http://schemas.microsoft.com/office/powerpoint/2010/main" val="1063726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FE97249E-6629-B378-6F38-08B86CC804B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12192000" cy="79131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92C31BA-DFE5-C622-195A-A980BCB1A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Bis zur nächsten Kurseinheit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B220A10-D846-FF16-F144-B7040C3A5BD4}"/>
              </a:ext>
            </a:extLst>
          </p:cNvPr>
          <p:cNvSpPr txBox="1"/>
          <p:nvPr/>
        </p:nvSpPr>
        <p:spPr>
          <a:xfrm>
            <a:off x="4684075" y="8171877"/>
            <a:ext cx="2823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VSB_2025-08-13_1709.jpg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7294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FB29C-D964-10B1-0649-62A0810B0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7C73D0-880F-2C63-7707-C4E402E94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Zufriedenheit</a:t>
            </a: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F30E38E2-5334-BF8B-ED02-A01E1889255C}"/>
              </a:ext>
            </a:extLst>
          </p:cNvPr>
          <p:cNvGraphicFramePr>
            <a:graphicFrameLocks noGrp="1"/>
          </p:cNvGraphicFramePr>
          <p:nvPr/>
        </p:nvGraphicFramePr>
        <p:xfrm>
          <a:off x="972453" y="1902959"/>
          <a:ext cx="10247094" cy="370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4119">
                  <a:extLst>
                    <a:ext uri="{9D8B030D-6E8A-4147-A177-3AD203B41FA5}">
                      <a16:colId xmlns:a16="http://schemas.microsoft.com/office/drawing/2014/main" val="223381203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529999955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08866198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35671152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35835821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516678340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29097151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34482539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93090912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9988285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06876811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257751211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82921335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41706213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64598070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6810288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97515818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188515599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36344211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87642454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99759990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65349991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39516800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4572621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400441659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582085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20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341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313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882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642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116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98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441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696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638595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2F4DD69C-AB9D-733B-1E07-DEA077934D1F}"/>
              </a:ext>
            </a:extLst>
          </p:cNvPr>
          <p:cNvSpPr txBox="1"/>
          <p:nvPr/>
        </p:nvSpPr>
        <p:spPr>
          <a:xfrm>
            <a:off x="478972" y="1690688"/>
            <a:ext cx="60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5"/>
                </a:solidFill>
              </a:rPr>
              <a:t>10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9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8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7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6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5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4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3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2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1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0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C10365A-9B33-4EBB-074E-8C12E84EBFF4}"/>
              </a:ext>
            </a:extLst>
          </p:cNvPr>
          <p:cNvSpPr txBox="1"/>
          <p:nvPr/>
        </p:nvSpPr>
        <p:spPr>
          <a:xfrm>
            <a:off x="11152415" y="1690688"/>
            <a:ext cx="60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4"/>
                </a:solidFill>
              </a:rPr>
              <a:t>10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9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8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7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6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5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4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3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2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1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0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BD20F33-901C-AE26-9C61-86B0BC38D7F9}"/>
              </a:ext>
            </a:extLst>
          </p:cNvPr>
          <p:cNvSpPr txBox="1"/>
          <p:nvPr/>
        </p:nvSpPr>
        <p:spPr>
          <a:xfrm rot="16200000">
            <a:off x="-1749373" y="3522736"/>
            <a:ext cx="431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5"/>
                </a:solidFill>
              </a:rPr>
              <a:t>Zufriedenheit mit meinem Essverhalten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6FD61A3-51A6-5AA7-9126-2FE12E95F33B}"/>
              </a:ext>
            </a:extLst>
          </p:cNvPr>
          <p:cNvSpPr txBox="1"/>
          <p:nvPr/>
        </p:nvSpPr>
        <p:spPr>
          <a:xfrm rot="5400000">
            <a:off x="9216171" y="3583514"/>
            <a:ext cx="5138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4"/>
                </a:solidFill>
              </a:rPr>
              <a:t>Zufriedenheit mit meinem Bewegungsverhalten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075254A-D2E3-8C3F-FAF0-4B97075855B1}"/>
              </a:ext>
            </a:extLst>
          </p:cNvPr>
          <p:cNvSpPr txBox="1"/>
          <p:nvPr/>
        </p:nvSpPr>
        <p:spPr>
          <a:xfrm>
            <a:off x="838200" y="6012412"/>
            <a:ext cx="881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Woche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3ECEF92F-D78E-7519-2910-B2E4B41A3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29" y="5522303"/>
            <a:ext cx="11022299" cy="791869"/>
          </a:xfrm>
          <a:prstGeom prst="rect">
            <a:avLst/>
          </a:prstGeom>
        </p:spPr>
      </p:pic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97C826F2-3133-7500-B8FB-3B16F399FE2A}"/>
              </a:ext>
            </a:extLst>
          </p:cNvPr>
          <p:cNvSpPr/>
          <p:nvPr/>
        </p:nvSpPr>
        <p:spPr>
          <a:xfrm>
            <a:off x="963386" y="1856014"/>
            <a:ext cx="10248900" cy="2286000"/>
          </a:xfrm>
          <a:custGeom>
            <a:avLst/>
            <a:gdLst>
              <a:gd name="csX0" fmla="*/ 0 w 10248900"/>
              <a:gd name="csY0" fmla="*/ 2286000 h 2286000"/>
              <a:gd name="csX1" fmla="*/ 65314 w 10248900"/>
              <a:gd name="csY1" fmla="*/ 2231572 h 2286000"/>
              <a:gd name="csX2" fmla="*/ 130628 w 10248900"/>
              <a:gd name="csY2" fmla="*/ 2188029 h 2286000"/>
              <a:gd name="csX3" fmla="*/ 146957 w 10248900"/>
              <a:gd name="csY3" fmla="*/ 2166257 h 2286000"/>
              <a:gd name="csX4" fmla="*/ 163285 w 10248900"/>
              <a:gd name="csY4" fmla="*/ 2155372 h 2286000"/>
              <a:gd name="csX5" fmla="*/ 185057 w 10248900"/>
              <a:gd name="csY5" fmla="*/ 2139043 h 2286000"/>
              <a:gd name="csX6" fmla="*/ 206828 w 10248900"/>
              <a:gd name="csY6" fmla="*/ 2111829 h 2286000"/>
              <a:gd name="csX7" fmla="*/ 266700 w 10248900"/>
              <a:gd name="csY7" fmla="*/ 2051957 h 2286000"/>
              <a:gd name="csX8" fmla="*/ 277585 w 10248900"/>
              <a:gd name="csY8" fmla="*/ 2030186 h 2286000"/>
              <a:gd name="csX9" fmla="*/ 321128 w 10248900"/>
              <a:gd name="csY9" fmla="*/ 1986643 h 2286000"/>
              <a:gd name="csX10" fmla="*/ 342900 w 10248900"/>
              <a:gd name="csY10" fmla="*/ 1948543 h 2286000"/>
              <a:gd name="csX11" fmla="*/ 381000 w 10248900"/>
              <a:gd name="csY11" fmla="*/ 1899557 h 2286000"/>
              <a:gd name="csX12" fmla="*/ 424543 w 10248900"/>
              <a:gd name="csY12" fmla="*/ 1866900 h 2286000"/>
              <a:gd name="csX13" fmla="*/ 457200 w 10248900"/>
              <a:gd name="csY13" fmla="*/ 1845129 h 2286000"/>
              <a:gd name="csX14" fmla="*/ 555171 w 10248900"/>
              <a:gd name="csY14" fmla="*/ 1752600 h 2286000"/>
              <a:gd name="csX15" fmla="*/ 593271 w 10248900"/>
              <a:gd name="csY15" fmla="*/ 1719943 h 2286000"/>
              <a:gd name="csX16" fmla="*/ 664028 w 10248900"/>
              <a:gd name="csY16" fmla="*/ 1654629 h 2286000"/>
              <a:gd name="csX17" fmla="*/ 707571 w 10248900"/>
              <a:gd name="csY17" fmla="*/ 1621972 h 2286000"/>
              <a:gd name="csX18" fmla="*/ 734785 w 10248900"/>
              <a:gd name="csY18" fmla="*/ 1589315 h 2286000"/>
              <a:gd name="csX19" fmla="*/ 794657 w 10248900"/>
              <a:gd name="csY19" fmla="*/ 1545772 h 2286000"/>
              <a:gd name="csX20" fmla="*/ 859971 w 10248900"/>
              <a:gd name="csY20" fmla="*/ 1556657 h 2286000"/>
              <a:gd name="csX21" fmla="*/ 925285 w 10248900"/>
              <a:gd name="csY21" fmla="*/ 1611086 h 2286000"/>
              <a:gd name="csX22" fmla="*/ 952500 w 10248900"/>
              <a:gd name="csY22" fmla="*/ 1643743 h 2286000"/>
              <a:gd name="csX23" fmla="*/ 979714 w 10248900"/>
              <a:gd name="csY23" fmla="*/ 1660072 h 2286000"/>
              <a:gd name="csX24" fmla="*/ 990600 w 10248900"/>
              <a:gd name="csY24" fmla="*/ 1676400 h 2286000"/>
              <a:gd name="csX25" fmla="*/ 1001485 w 10248900"/>
              <a:gd name="csY25" fmla="*/ 1698172 h 2286000"/>
              <a:gd name="csX26" fmla="*/ 1017814 w 10248900"/>
              <a:gd name="csY26" fmla="*/ 1709057 h 2286000"/>
              <a:gd name="csX27" fmla="*/ 1045028 w 10248900"/>
              <a:gd name="csY27" fmla="*/ 1774372 h 2286000"/>
              <a:gd name="csX28" fmla="*/ 1121228 w 10248900"/>
              <a:gd name="csY28" fmla="*/ 1828800 h 2286000"/>
              <a:gd name="csX29" fmla="*/ 1153885 w 10248900"/>
              <a:gd name="csY29" fmla="*/ 1845129 h 2286000"/>
              <a:gd name="csX30" fmla="*/ 1170214 w 10248900"/>
              <a:gd name="csY30" fmla="*/ 1856015 h 2286000"/>
              <a:gd name="csX31" fmla="*/ 1208314 w 10248900"/>
              <a:gd name="csY31" fmla="*/ 1877786 h 2286000"/>
              <a:gd name="csX32" fmla="*/ 1295400 w 10248900"/>
              <a:gd name="csY32" fmla="*/ 1894115 h 2286000"/>
              <a:gd name="csX33" fmla="*/ 1643743 w 10248900"/>
              <a:gd name="csY33" fmla="*/ 1921329 h 2286000"/>
              <a:gd name="csX34" fmla="*/ 1692728 w 10248900"/>
              <a:gd name="csY34" fmla="*/ 1981200 h 2286000"/>
              <a:gd name="csX35" fmla="*/ 1719943 w 10248900"/>
              <a:gd name="csY35" fmla="*/ 2013857 h 2286000"/>
              <a:gd name="csX36" fmla="*/ 1752600 w 10248900"/>
              <a:gd name="csY36" fmla="*/ 2046515 h 2286000"/>
              <a:gd name="csX37" fmla="*/ 1779814 w 10248900"/>
              <a:gd name="csY37" fmla="*/ 2068286 h 2286000"/>
              <a:gd name="csX38" fmla="*/ 1801585 w 10248900"/>
              <a:gd name="csY38" fmla="*/ 2095500 h 2286000"/>
              <a:gd name="csX39" fmla="*/ 1839685 w 10248900"/>
              <a:gd name="csY39" fmla="*/ 2128157 h 2286000"/>
              <a:gd name="csX40" fmla="*/ 1872343 w 10248900"/>
              <a:gd name="csY40" fmla="*/ 2160815 h 2286000"/>
              <a:gd name="csX41" fmla="*/ 1894114 w 10248900"/>
              <a:gd name="csY41" fmla="*/ 2182586 h 2286000"/>
              <a:gd name="csX42" fmla="*/ 1932214 w 10248900"/>
              <a:gd name="csY42" fmla="*/ 2204357 h 2286000"/>
              <a:gd name="csX43" fmla="*/ 1959428 w 10248900"/>
              <a:gd name="csY43" fmla="*/ 2226129 h 2286000"/>
              <a:gd name="csX44" fmla="*/ 1970314 w 10248900"/>
              <a:gd name="csY44" fmla="*/ 2242457 h 2286000"/>
              <a:gd name="csX45" fmla="*/ 2002971 w 10248900"/>
              <a:gd name="csY45" fmla="*/ 2269672 h 2286000"/>
              <a:gd name="csX46" fmla="*/ 2057400 w 10248900"/>
              <a:gd name="csY46" fmla="*/ 2090057 h 2286000"/>
              <a:gd name="csX47" fmla="*/ 2073728 w 10248900"/>
              <a:gd name="csY47" fmla="*/ 2035629 h 2286000"/>
              <a:gd name="csX48" fmla="*/ 2177143 w 10248900"/>
              <a:gd name="csY48" fmla="*/ 1747157 h 2286000"/>
              <a:gd name="csX49" fmla="*/ 2193471 w 10248900"/>
              <a:gd name="csY49" fmla="*/ 1676400 h 2286000"/>
              <a:gd name="csX50" fmla="*/ 2237014 w 10248900"/>
              <a:gd name="csY50" fmla="*/ 1583872 h 2286000"/>
              <a:gd name="csX51" fmla="*/ 2264228 w 10248900"/>
              <a:gd name="csY51" fmla="*/ 1507672 h 2286000"/>
              <a:gd name="csX52" fmla="*/ 2313214 w 10248900"/>
              <a:gd name="csY52" fmla="*/ 1333500 h 2286000"/>
              <a:gd name="csX53" fmla="*/ 2351314 w 10248900"/>
              <a:gd name="csY53" fmla="*/ 1224643 h 2286000"/>
              <a:gd name="csX54" fmla="*/ 2367643 w 10248900"/>
              <a:gd name="csY54" fmla="*/ 1202872 h 2286000"/>
              <a:gd name="csX55" fmla="*/ 2378528 w 10248900"/>
              <a:gd name="csY55" fmla="*/ 1159329 h 2286000"/>
              <a:gd name="csX56" fmla="*/ 2389414 w 10248900"/>
              <a:gd name="csY56" fmla="*/ 1137557 h 2286000"/>
              <a:gd name="csX57" fmla="*/ 2394857 w 10248900"/>
              <a:gd name="csY57" fmla="*/ 1110343 h 2286000"/>
              <a:gd name="csX58" fmla="*/ 2422071 w 10248900"/>
              <a:gd name="csY58" fmla="*/ 1088572 h 2286000"/>
              <a:gd name="csX59" fmla="*/ 2487385 w 10248900"/>
              <a:gd name="csY59" fmla="*/ 1023257 h 2286000"/>
              <a:gd name="csX60" fmla="*/ 2520043 w 10248900"/>
              <a:gd name="csY60" fmla="*/ 996043 h 2286000"/>
              <a:gd name="csX61" fmla="*/ 2569028 w 10248900"/>
              <a:gd name="csY61" fmla="*/ 957943 h 2286000"/>
              <a:gd name="csX62" fmla="*/ 2601685 w 10248900"/>
              <a:gd name="csY62" fmla="*/ 947057 h 2286000"/>
              <a:gd name="csX63" fmla="*/ 2623457 w 10248900"/>
              <a:gd name="csY63" fmla="*/ 936172 h 2286000"/>
              <a:gd name="csX64" fmla="*/ 2672443 w 10248900"/>
              <a:gd name="csY64" fmla="*/ 903515 h 2286000"/>
              <a:gd name="csX65" fmla="*/ 2705100 w 10248900"/>
              <a:gd name="csY65" fmla="*/ 870857 h 2286000"/>
              <a:gd name="csX66" fmla="*/ 2743200 w 10248900"/>
              <a:gd name="csY66" fmla="*/ 838200 h 2286000"/>
              <a:gd name="csX67" fmla="*/ 2770414 w 10248900"/>
              <a:gd name="csY67" fmla="*/ 805543 h 2286000"/>
              <a:gd name="csX68" fmla="*/ 2781300 w 10248900"/>
              <a:gd name="csY68" fmla="*/ 783772 h 2286000"/>
              <a:gd name="csX69" fmla="*/ 2803071 w 10248900"/>
              <a:gd name="csY69" fmla="*/ 772886 h 2286000"/>
              <a:gd name="csX70" fmla="*/ 3064328 w 10248900"/>
              <a:gd name="csY70" fmla="*/ 794657 h 2286000"/>
              <a:gd name="csX71" fmla="*/ 3091543 w 10248900"/>
              <a:gd name="csY71" fmla="*/ 800100 h 2286000"/>
              <a:gd name="csX72" fmla="*/ 3200400 w 10248900"/>
              <a:gd name="csY72" fmla="*/ 778329 h 2286000"/>
              <a:gd name="csX73" fmla="*/ 3238500 w 10248900"/>
              <a:gd name="csY73" fmla="*/ 734786 h 2286000"/>
              <a:gd name="csX74" fmla="*/ 3271157 w 10248900"/>
              <a:gd name="csY74" fmla="*/ 702129 h 2286000"/>
              <a:gd name="csX75" fmla="*/ 3358243 w 10248900"/>
              <a:gd name="csY75" fmla="*/ 620486 h 2286000"/>
              <a:gd name="csX76" fmla="*/ 3429000 w 10248900"/>
              <a:gd name="csY76" fmla="*/ 538843 h 2286000"/>
              <a:gd name="csX77" fmla="*/ 3494314 w 10248900"/>
              <a:gd name="csY77" fmla="*/ 484415 h 2286000"/>
              <a:gd name="csX78" fmla="*/ 3543300 w 10248900"/>
              <a:gd name="csY78" fmla="*/ 440872 h 2286000"/>
              <a:gd name="csX79" fmla="*/ 3586843 w 10248900"/>
              <a:gd name="csY79" fmla="*/ 391886 h 2286000"/>
              <a:gd name="csX80" fmla="*/ 3603171 w 10248900"/>
              <a:gd name="csY80" fmla="*/ 386443 h 2286000"/>
              <a:gd name="csX81" fmla="*/ 3864428 w 10248900"/>
              <a:gd name="csY81" fmla="*/ 391886 h 2286000"/>
              <a:gd name="csX82" fmla="*/ 3907971 w 10248900"/>
              <a:gd name="csY82" fmla="*/ 402772 h 2286000"/>
              <a:gd name="csX83" fmla="*/ 3946071 w 10248900"/>
              <a:gd name="csY83" fmla="*/ 408215 h 2286000"/>
              <a:gd name="csX84" fmla="*/ 4016828 w 10248900"/>
              <a:gd name="csY84" fmla="*/ 468086 h 2286000"/>
              <a:gd name="csX85" fmla="*/ 4120243 w 10248900"/>
              <a:gd name="csY85" fmla="*/ 566057 h 2286000"/>
              <a:gd name="csX86" fmla="*/ 4191000 w 10248900"/>
              <a:gd name="csY86" fmla="*/ 664029 h 2286000"/>
              <a:gd name="csX87" fmla="*/ 4201885 w 10248900"/>
              <a:gd name="csY87" fmla="*/ 696686 h 2286000"/>
              <a:gd name="csX88" fmla="*/ 4218214 w 10248900"/>
              <a:gd name="csY88" fmla="*/ 707572 h 2286000"/>
              <a:gd name="csX89" fmla="*/ 4278085 w 10248900"/>
              <a:gd name="csY89" fmla="*/ 751115 h 2286000"/>
              <a:gd name="csX90" fmla="*/ 4316185 w 10248900"/>
              <a:gd name="csY90" fmla="*/ 767443 h 2286000"/>
              <a:gd name="csX91" fmla="*/ 4343400 w 10248900"/>
              <a:gd name="csY91" fmla="*/ 783772 h 2286000"/>
              <a:gd name="csX92" fmla="*/ 4419600 w 10248900"/>
              <a:gd name="csY92" fmla="*/ 707572 h 2286000"/>
              <a:gd name="csX93" fmla="*/ 4523014 w 10248900"/>
              <a:gd name="csY93" fmla="*/ 571500 h 2286000"/>
              <a:gd name="csX94" fmla="*/ 4561114 w 10248900"/>
              <a:gd name="csY94" fmla="*/ 538843 h 2286000"/>
              <a:gd name="csX95" fmla="*/ 4599214 w 10248900"/>
              <a:gd name="csY95" fmla="*/ 500743 h 2286000"/>
              <a:gd name="csX96" fmla="*/ 4631871 w 10248900"/>
              <a:gd name="csY96" fmla="*/ 473529 h 2286000"/>
              <a:gd name="csX97" fmla="*/ 4642757 w 10248900"/>
              <a:gd name="csY97" fmla="*/ 457200 h 2286000"/>
              <a:gd name="csX98" fmla="*/ 4680857 w 10248900"/>
              <a:gd name="csY98" fmla="*/ 440872 h 2286000"/>
              <a:gd name="csX99" fmla="*/ 4729843 w 10248900"/>
              <a:gd name="csY99" fmla="*/ 424543 h 2286000"/>
              <a:gd name="csX100" fmla="*/ 4746171 w 10248900"/>
              <a:gd name="csY100" fmla="*/ 419100 h 2286000"/>
              <a:gd name="csX101" fmla="*/ 4806043 w 10248900"/>
              <a:gd name="csY101" fmla="*/ 408215 h 2286000"/>
              <a:gd name="csX102" fmla="*/ 5116285 w 10248900"/>
              <a:gd name="csY102" fmla="*/ 419100 h 2286000"/>
              <a:gd name="csX103" fmla="*/ 5165271 w 10248900"/>
              <a:gd name="csY103" fmla="*/ 511629 h 2286000"/>
              <a:gd name="csX104" fmla="*/ 5257800 w 10248900"/>
              <a:gd name="csY104" fmla="*/ 767443 h 2286000"/>
              <a:gd name="csX105" fmla="*/ 5295900 w 10248900"/>
              <a:gd name="csY105" fmla="*/ 881743 h 2286000"/>
              <a:gd name="csX106" fmla="*/ 5328557 w 10248900"/>
              <a:gd name="csY106" fmla="*/ 957943 h 2286000"/>
              <a:gd name="csX107" fmla="*/ 5350328 w 10248900"/>
              <a:gd name="csY107" fmla="*/ 1017815 h 2286000"/>
              <a:gd name="csX108" fmla="*/ 5372100 w 10248900"/>
              <a:gd name="csY108" fmla="*/ 1061357 h 2286000"/>
              <a:gd name="csX109" fmla="*/ 5388428 w 10248900"/>
              <a:gd name="csY109" fmla="*/ 1099457 h 2286000"/>
              <a:gd name="csX110" fmla="*/ 5421085 w 10248900"/>
              <a:gd name="csY110" fmla="*/ 1159329 h 2286000"/>
              <a:gd name="csX111" fmla="*/ 5464628 w 10248900"/>
              <a:gd name="csY111" fmla="*/ 1224643 h 2286000"/>
              <a:gd name="csX112" fmla="*/ 5480957 w 10248900"/>
              <a:gd name="csY112" fmla="*/ 1273629 h 2286000"/>
              <a:gd name="csX113" fmla="*/ 5508171 w 10248900"/>
              <a:gd name="csY113" fmla="*/ 1322615 h 2286000"/>
              <a:gd name="csX114" fmla="*/ 5524500 w 10248900"/>
              <a:gd name="csY114" fmla="*/ 1333500 h 2286000"/>
              <a:gd name="csX115" fmla="*/ 5535385 w 10248900"/>
              <a:gd name="csY115" fmla="*/ 1355272 h 2286000"/>
              <a:gd name="csX116" fmla="*/ 5551714 w 10248900"/>
              <a:gd name="csY116" fmla="*/ 1371600 h 2286000"/>
              <a:gd name="csX117" fmla="*/ 5562600 w 10248900"/>
              <a:gd name="csY117" fmla="*/ 1420586 h 2286000"/>
              <a:gd name="csX118" fmla="*/ 5568043 w 10248900"/>
              <a:gd name="csY118" fmla="*/ 1567543 h 2286000"/>
              <a:gd name="csX119" fmla="*/ 5747657 w 10248900"/>
              <a:gd name="csY119" fmla="*/ 1747157 h 2286000"/>
              <a:gd name="csX120" fmla="*/ 5791200 w 10248900"/>
              <a:gd name="csY120" fmla="*/ 1785257 h 2286000"/>
              <a:gd name="csX121" fmla="*/ 5878285 w 10248900"/>
              <a:gd name="csY121" fmla="*/ 1866900 h 2286000"/>
              <a:gd name="csX122" fmla="*/ 5905500 w 10248900"/>
              <a:gd name="csY122" fmla="*/ 1877786 h 2286000"/>
              <a:gd name="csX123" fmla="*/ 5921828 w 10248900"/>
              <a:gd name="csY123" fmla="*/ 1899557 h 2286000"/>
              <a:gd name="csX124" fmla="*/ 5970814 w 10248900"/>
              <a:gd name="csY124" fmla="*/ 1845129 h 2286000"/>
              <a:gd name="csX125" fmla="*/ 6003471 w 10248900"/>
              <a:gd name="csY125" fmla="*/ 1817915 h 2286000"/>
              <a:gd name="csX126" fmla="*/ 6074228 w 10248900"/>
              <a:gd name="csY126" fmla="*/ 1730829 h 2286000"/>
              <a:gd name="csX127" fmla="*/ 6117771 w 10248900"/>
              <a:gd name="csY127" fmla="*/ 1687286 h 2286000"/>
              <a:gd name="csX128" fmla="*/ 6166757 w 10248900"/>
              <a:gd name="csY128" fmla="*/ 1632857 h 2286000"/>
              <a:gd name="csX129" fmla="*/ 6210300 w 10248900"/>
              <a:gd name="csY129" fmla="*/ 1594757 h 2286000"/>
              <a:gd name="csX130" fmla="*/ 6232071 w 10248900"/>
              <a:gd name="csY130" fmla="*/ 1567543 h 2286000"/>
              <a:gd name="csX131" fmla="*/ 6291943 w 10248900"/>
              <a:gd name="csY131" fmla="*/ 1524000 h 2286000"/>
              <a:gd name="csX132" fmla="*/ 6302828 w 10248900"/>
              <a:gd name="csY132" fmla="*/ 1507672 h 2286000"/>
              <a:gd name="csX133" fmla="*/ 6319157 w 10248900"/>
              <a:gd name="csY133" fmla="*/ 1485900 h 2286000"/>
              <a:gd name="csX134" fmla="*/ 6373585 w 10248900"/>
              <a:gd name="csY134" fmla="*/ 1344386 h 2286000"/>
              <a:gd name="csX135" fmla="*/ 6471557 w 10248900"/>
              <a:gd name="csY135" fmla="*/ 1132115 h 2286000"/>
              <a:gd name="csX136" fmla="*/ 6547757 w 10248900"/>
              <a:gd name="csY136" fmla="*/ 974272 h 2286000"/>
              <a:gd name="csX137" fmla="*/ 6585857 w 10248900"/>
              <a:gd name="csY137" fmla="*/ 919843 h 2286000"/>
              <a:gd name="csX138" fmla="*/ 6602185 w 10248900"/>
              <a:gd name="csY138" fmla="*/ 887186 h 2286000"/>
              <a:gd name="csX139" fmla="*/ 6623957 w 10248900"/>
              <a:gd name="csY139" fmla="*/ 870857 h 2286000"/>
              <a:gd name="csX140" fmla="*/ 6645728 w 10248900"/>
              <a:gd name="csY140" fmla="*/ 849086 h 2286000"/>
              <a:gd name="csX141" fmla="*/ 6683828 w 10248900"/>
              <a:gd name="csY141" fmla="*/ 821872 h 2286000"/>
              <a:gd name="csX142" fmla="*/ 6743700 w 10248900"/>
              <a:gd name="csY142" fmla="*/ 827315 h 2286000"/>
              <a:gd name="csX143" fmla="*/ 7015843 w 10248900"/>
              <a:gd name="csY143" fmla="*/ 957943 h 2286000"/>
              <a:gd name="csX144" fmla="*/ 7113814 w 10248900"/>
              <a:gd name="csY144" fmla="*/ 1028700 h 2286000"/>
              <a:gd name="csX145" fmla="*/ 7233557 w 10248900"/>
              <a:gd name="csY145" fmla="*/ 854529 h 2286000"/>
              <a:gd name="csX146" fmla="*/ 7347857 w 10248900"/>
              <a:gd name="csY146" fmla="*/ 674915 h 2286000"/>
              <a:gd name="csX147" fmla="*/ 7456714 w 10248900"/>
              <a:gd name="csY147" fmla="*/ 489857 h 2286000"/>
              <a:gd name="csX148" fmla="*/ 7500257 w 10248900"/>
              <a:gd name="csY148" fmla="*/ 424543 h 2286000"/>
              <a:gd name="csX149" fmla="*/ 7505700 w 10248900"/>
              <a:gd name="csY149" fmla="*/ 408215 h 2286000"/>
              <a:gd name="csX150" fmla="*/ 7522028 w 10248900"/>
              <a:gd name="csY150" fmla="*/ 402772 h 2286000"/>
              <a:gd name="csX151" fmla="*/ 7598228 w 10248900"/>
              <a:gd name="csY151" fmla="*/ 337457 h 2286000"/>
              <a:gd name="csX152" fmla="*/ 7652657 w 10248900"/>
              <a:gd name="csY152" fmla="*/ 283029 h 2286000"/>
              <a:gd name="csX153" fmla="*/ 7701643 w 10248900"/>
              <a:gd name="csY153" fmla="*/ 228600 h 2286000"/>
              <a:gd name="csX154" fmla="*/ 7756071 w 10248900"/>
              <a:gd name="csY154" fmla="*/ 185057 h 2286000"/>
              <a:gd name="csX155" fmla="*/ 7794171 w 10248900"/>
              <a:gd name="csY155" fmla="*/ 130629 h 2286000"/>
              <a:gd name="csX156" fmla="*/ 7859485 w 10248900"/>
              <a:gd name="csY156" fmla="*/ 70757 h 2286000"/>
              <a:gd name="csX157" fmla="*/ 7881257 w 10248900"/>
              <a:gd name="csY157" fmla="*/ 48986 h 2286000"/>
              <a:gd name="csX158" fmla="*/ 7919357 w 10248900"/>
              <a:gd name="csY158" fmla="*/ 21772 h 2286000"/>
              <a:gd name="csX159" fmla="*/ 8066314 w 10248900"/>
              <a:gd name="csY159" fmla="*/ 0 h 2286000"/>
              <a:gd name="csX160" fmla="*/ 8311243 w 10248900"/>
              <a:gd name="csY160" fmla="*/ 5443 h 2286000"/>
              <a:gd name="csX161" fmla="*/ 8322128 w 10248900"/>
              <a:gd name="csY161" fmla="*/ 27215 h 2286000"/>
              <a:gd name="csX162" fmla="*/ 8458200 w 10248900"/>
              <a:gd name="csY162" fmla="*/ 174172 h 2286000"/>
              <a:gd name="csX163" fmla="*/ 8556171 w 10248900"/>
              <a:gd name="csY163" fmla="*/ 315686 h 2286000"/>
              <a:gd name="csX164" fmla="*/ 8583385 w 10248900"/>
              <a:gd name="csY164" fmla="*/ 353786 h 2286000"/>
              <a:gd name="csX165" fmla="*/ 8599714 w 10248900"/>
              <a:gd name="csY165" fmla="*/ 386443 h 2286000"/>
              <a:gd name="csX166" fmla="*/ 8632371 w 10248900"/>
              <a:gd name="csY166" fmla="*/ 408215 h 2286000"/>
              <a:gd name="csX167" fmla="*/ 8665028 w 10248900"/>
              <a:gd name="csY167" fmla="*/ 435429 h 2286000"/>
              <a:gd name="csX168" fmla="*/ 8681357 w 10248900"/>
              <a:gd name="csY168" fmla="*/ 446315 h 2286000"/>
              <a:gd name="csX169" fmla="*/ 8746671 w 10248900"/>
              <a:gd name="csY169" fmla="*/ 522515 h 2286000"/>
              <a:gd name="csX170" fmla="*/ 8871857 w 10248900"/>
              <a:gd name="csY170" fmla="*/ 718457 h 2286000"/>
              <a:gd name="csX171" fmla="*/ 8937171 w 10248900"/>
              <a:gd name="csY171" fmla="*/ 821872 h 2286000"/>
              <a:gd name="csX172" fmla="*/ 8986157 w 10248900"/>
              <a:gd name="csY172" fmla="*/ 919843 h 2286000"/>
              <a:gd name="csX173" fmla="*/ 9144000 w 10248900"/>
              <a:gd name="csY173" fmla="*/ 1137557 h 2286000"/>
              <a:gd name="csX174" fmla="*/ 9209314 w 10248900"/>
              <a:gd name="csY174" fmla="*/ 1219200 h 2286000"/>
              <a:gd name="csX175" fmla="*/ 9345385 w 10248900"/>
              <a:gd name="csY175" fmla="*/ 1458686 h 2286000"/>
              <a:gd name="csX176" fmla="*/ 9378043 w 10248900"/>
              <a:gd name="csY176" fmla="*/ 1518557 h 2286000"/>
              <a:gd name="csX177" fmla="*/ 9399814 w 10248900"/>
              <a:gd name="csY177" fmla="*/ 1578429 h 2286000"/>
              <a:gd name="csX178" fmla="*/ 9416143 w 10248900"/>
              <a:gd name="csY178" fmla="*/ 1627415 h 2286000"/>
              <a:gd name="csX179" fmla="*/ 9432471 w 10248900"/>
              <a:gd name="csY179" fmla="*/ 1698172 h 2286000"/>
              <a:gd name="csX180" fmla="*/ 9454243 w 10248900"/>
              <a:gd name="csY180" fmla="*/ 1741715 h 2286000"/>
              <a:gd name="csX181" fmla="*/ 9459685 w 10248900"/>
              <a:gd name="csY181" fmla="*/ 1774372 h 2286000"/>
              <a:gd name="csX182" fmla="*/ 9470571 w 10248900"/>
              <a:gd name="csY182" fmla="*/ 1790700 h 2286000"/>
              <a:gd name="csX183" fmla="*/ 9486900 w 10248900"/>
              <a:gd name="csY183" fmla="*/ 1817915 h 2286000"/>
              <a:gd name="csX184" fmla="*/ 9492343 w 10248900"/>
              <a:gd name="csY184" fmla="*/ 1850572 h 2286000"/>
              <a:gd name="csX185" fmla="*/ 9497785 w 10248900"/>
              <a:gd name="csY185" fmla="*/ 1866900 h 2286000"/>
              <a:gd name="csX186" fmla="*/ 9508671 w 10248900"/>
              <a:gd name="csY186" fmla="*/ 1850572 h 2286000"/>
              <a:gd name="csX187" fmla="*/ 9622971 w 10248900"/>
              <a:gd name="csY187" fmla="*/ 1524000 h 2286000"/>
              <a:gd name="csX188" fmla="*/ 9726385 w 10248900"/>
              <a:gd name="csY188" fmla="*/ 1268186 h 2286000"/>
              <a:gd name="csX189" fmla="*/ 9802585 w 10248900"/>
              <a:gd name="csY189" fmla="*/ 1028700 h 2286000"/>
              <a:gd name="csX190" fmla="*/ 9840685 w 10248900"/>
              <a:gd name="csY190" fmla="*/ 941615 h 2286000"/>
              <a:gd name="csX191" fmla="*/ 9857014 w 10248900"/>
              <a:gd name="csY191" fmla="*/ 887186 h 2286000"/>
              <a:gd name="csX192" fmla="*/ 9873343 w 10248900"/>
              <a:gd name="csY192" fmla="*/ 843643 h 2286000"/>
              <a:gd name="csX193" fmla="*/ 9971314 w 10248900"/>
              <a:gd name="csY193" fmla="*/ 647700 h 2286000"/>
              <a:gd name="csX194" fmla="*/ 10025743 w 10248900"/>
              <a:gd name="csY194" fmla="*/ 560615 h 2286000"/>
              <a:gd name="csX195" fmla="*/ 10123714 w 10248900"/>
              <a:gd name="csY195" fmla="*/ 473529 h 2286000"/>
              <a:gd name="csX196" fmla="*/ 10140043 w 10248900"/>
              <a:gd name="csY196" fmla="*/ 462643 h 2286000"/>
              <a:gd name="csX197" fmla="*/ 10167257 w 10248900"/>
              <a:gd name="csY197" fmla="*/ 435429 h 2286000"/>
              <a:gd name="csX198" fmla="*/ 10183585 w 10248900"/>
              <a:gd name="csY198" fmla="*/ 429986 h 2286000"/>
              <a:gd name="csX199" fmla="*/ 10248900 w 10248900"/>
              <a:gd name="csY199" fmla="*/ 429986 h 2286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</a:cxnLst>
            <a:rect l="l" t="t" r="r" b="b"/>
            <a:pathLst>
              <a:path w="10248900" h="2286000">
                <a:moveTo>
                  <a:pt x="0" y="2286000"/>
                </a:moveTo>
                <a:cubicBezTo>
                  <a:pt x="57528" y="2251484"/>
                  <a:pt x="-5585" y="2292343"/>
                  <a:pt x="65314" y="2231572"/>
                </a:cubicBezTo>
                <a:cubicBezTo>
                  <a:pt x="86077" y="2213775"/>
                  <a:pt x="107617" y="2201835"/>
                  <a:pt x="130628" y="2188029"/>
                </a:cubicBezTo>
                <a:cubicBezTo>
                  <a:pt x="136071" y="2180772"/>
                  <a:pt x="140542" y="2172672"/>
                  <a:pt x="146957" y="2166257"/>
                </a:cubicBezTo>
                <a:cubicBezTo>
                  <a:pt x="151582" y="2161632"/>
                  <a:pt x="157962" y="2159174"/>
                  <a:pt x="163285" y="2155372"/>
                </a:cubicBezTo>
                <a:cubicBezTo>
                  <a:pt x="170667" y="2150099"/>
                  <a:pt x="178642" y="2145458"/>
                  <a:pt x="185057" y="2139043"/>
                </a:cubicBezTo>
                <a:cubicBezTo>
                  <a:pt x="193271" y="2130829"/>
                  <a:pt x="198883" y="2120304"/>
                  <a:pt x="206828" y="2111829"/>
                </a:cubicBezTo>
                <a:cubicBezTo>
                  <a:pt x="226131" y="2091239"/>
                  <a:pt x="266700" y="2051957"/>
                  <a:pt x="266700" y="2051957"/>
                </a:cubicBezTo>
                <a:cubicBezTo>
                  <a:pt x="270328" y="2044700"/>
                  <a:pt x="272391" y="2036419"/>
                  <a:pt x="277585" y="2030186"/>
                </a:cubicBezTo>
                <a:cubicBezTo>
                  <a:pt x="290726" y="2014417"/>
                  <a:pt x="321128" y="1986643"/>
                  <a:pt x="321128" y="1986643"/>
                </a:cubicBezTo>
                <a:cubicBezTo>
                  <a:pt x="329939" y="1951402"/>
                  <a:pt x="319737" y="1976338"/>
                  <a:pt x="342900" y="1948543"/>
                </a:cubicBezTo>
                <a:cubicBezTo>
                  <a:pt x="356143" y="1932651"/>
                  <a:pt x="364451" y="1911969"/>
                  <a:pt x="381000" y="1899557"/>
                </a:cubicBezTo>
                <a:cubicBezTo>
                  <a:pt x="395514" y="1888671"/>
                  <a:pt x="409447" y="1876964"/>
                  <a:pt x="424543" y="1866900"/>
                </a:cubicBezTo>
                <a:cubicBezTo>
                  <a:pt x="435429" y="1859643"/>
                  <a:pt x="447354" y="1853744"/>
                  <a:pt x="457200" y="1845129"/>
                </a:cubicBezTo>
                <a:cubicBezTo>
                  <a:pt x="491005" y="1815549"/>
                  <a:pt x="522113" y="1783013"/>
                  <a:pt x="555171" y="1752600"/>
                </a:cubicBezTo>
                <a:cubicBezTo>
                  <a:pt x="567481" y="1741275"/>
                  <a:pt x="581443" y="1731771"/>
                  <a:pt x="593271" y="1719943"/>
                </a:cubicBezTo>
                <a:cubicBezTo>
                  <a:pt x="680646" y="1632568"/>
                  <a:pt x="586603" y="1724312"/>
                  <a:pt x="664028" y="1654629"/>
                </a:cubicBezTo>
                <a:cubicBezTo>
                  <a:pt x="698414" y="1623682"/>
                  <a:pt x="671184" y="1640165"/>
                  <a:pt x="707571" y="1621972"/>
                </a:cubicBezTo>
                <a:cubicBezTo>
                  <a:pt x="716642" y="1611086"/>
                  <a:pt x="724121" y="1598646"/>
                  <a:pt x="734785" y="1589315"/>
                </a:cubicBezTo>
                <a:cubicBezTo>
                  <a:pt x="753356" y="1573065"/>
                  <a:pt x="794657" y="1545772"/>
                  <a:pt x="794657" y="1545772"/>
                </a:cubicBezTo>
                <a:cubicBezTo>
                  <a:pt x="816205" y="1513449"/>
                  <a:pt x="801519" y="1523777"/>
                  <a:pt x="859971" y="1556657"/>
                </a:cubicBezTo>
                <a:cubicBezTo>
                  <a:pt x="890346" y="1573743"/>
                  <a:pt x="901134" y="1584740"/>
                  <a:pt x="925285" y="1611086"/>
                </a:cubicBezTo>
                <a:cubicBezTo>
                  <a:pt x="934860" y="1621532"/>
                  <a:pt x="941967" y="1634264"/>
                  <a:pt x="952500" y="1643743"/>
                </a:cubicBezTo>
                <a:cubicBezTo>
                  <a:pt x="960363" y="1650820"/>
                  <a:pt x="970643" y="1654629"/>
                  <a:pt x="979714" y="1660072"/>
                </a:cubicBezTo>
                <a:cubicBezTo>
                  <a:pt x="983343" y="1665515"/>
                  <a:pt x="987355" y="1670720"/>
                  <a:pt x="990600" y="1676400"/>
                </a:cubicBezTo>
                <a:cubicBezTo>
                  <a:pt x="994626" y="1683445"/>
                  <a:pt x="996291" y="1691939"/>
                  <a:pt x="1001485" y="1698172"/>
                </a:cubicBezTo>
                <a:cubicBezTo>
                  <a:pt x="1005673" y="1703197"/>
                  <a:pt x="1012371" y="1705429"/>
                  <a:pt x="1017814" y="1709057"/>
                </a:cubicBezTo>
                <a:cubicBezTo>
                  <a:pt x="1022871" y="1724229"/>
                  <a:pt x="1033832" y="1762243"/>
                  <a:pt x="1045028" y="1774372"/>
                </a:cubicBezTo>
                <a:cubicBezTo>
                  <a:pt x="1060881" y="1791546"/>
                  <a:pt x="1097490" y="1815852"/>
                  <a:pt x="1121228" y="1828800"/>
                </a:cubicBezTo>
                <a:cubicBezTo>
                  <a:pt x="1131913" y="1834628"/>
                  <a:pt x="1143246" y="1839218"/>
                  <a:pt x="1153885" y="1845129"/>
                </a:cubicBezTo>
                <a:cubicBezTo>
                  <a:pt x="1159603" y="1848306"/>
                  <a:pt x="1164534" y="1852769"/>
                  <a:pt x="1170214" y="1856015"/>
                </a:cubicBezTo>
                <a:cubicBezTo>
                  <a:pt x="1218554" y="1883637"/>
                  <a:pt x="1168530" y="1851263"/>
                  <a:pt x="1208314" y="1877786"/>
                </a:cubicBezTo>
                <a:cubicBezTo>
                  <a:pt x="1232280" y="1925715"/>
                  <a:pt x="1205799" y="1889520"/>
                  <a:pt x="1295400" y="1894115"/>
                </a:cubicBezTo>
                <a:cubicBezTo>
                  <a:pt x="1411715" y="1900080"/>
                  <a:pt x="1527629" y="1912258"/>
                  <a:pt x="1643743" y="1921329"/>
                </a:cubicBezTo>
                <a:lnTo>
                  <a:pt x="1692728" y="1981200"/>
                </a:lnTo>
                <a:cubicBezTo>
                  <a:pt x="1701736" y="1992138"/>
                  <a:pt x="1709923" y="2003837"/>
                  <a:pt x="1719943" y="2013857"/>
                </a:cubicBezTo>
                <a:cubicBezTo>
                  <a:pt x="1730829" y="2024743"/>
                  <a:pt x="1741209" y="2036159"/>
                  <a:pt x="1752600" y="2046515"/>
                </a:cubicBezTo>
                <a:cubicBezTo>
                  <a:pt x="1761196" y="2054329"/>
                  <a:pt x="1771600" y="2060072"/>
                  <a:pt x="1779814" y="2068286"/>
                </a:cubicBezTo>
                <a:cubicBezTo>
                  <a:pt x="1788028" y="2076500"/>
                  <a:pt x="1793867" y="2086817"/>
                  <a:pt x="1801585" y="2095500"/>
                </a:cubicBezTo>
                <a:cubicBezTo>
                  <a:pt x="1820783" y="2117098"/>
                  <a:pt x="1819405" y="2114638"/>
                  <a:pt x="1839685" y="2128157"/>
                </a:cubicBezTo>
                <a:cubicBezTo>
                  <a:pt x="1860005" y="2168798"/>
                  <a:pt x="1837508" y="2134689"/>
                  <a:pt x="1872343" y="2160815"/>
                </a:cubicBezTo>
                <a:cubicBezTo>
                  <a:pt x="1880553" y="2166973"/>
                  <a:pt x="1886390" y="2175828"/>
                  <a:pt x="1894114" y="2182586"/>
                </a:cubicBezTo>
                <a:cubicBezTo>
                  <a:pt x="1914393" y="2200331"/>
                  <a:pt x="1911125" y="2197329"/>
                  <a:pt x="1932214" y="2204357"/>
                </a:cubicBezTo>
                <a:cubicBezTo>
                  <a:pt x="1941285" y="2211614"/>
                  <a:pt x="1951213" y="2217914"/>
                  <a:pt x="1959428" y="2226129"/>
                </a:cubicBezTo>
                <a:cubicBezTo>
                  <a:pt x="1964053" y="2230754"/>
                  <a:pt x="1966126" y="2237432"/>
                  <a:pt x="1970314" y="2242457"/>
                </a:cubicBezTo>
                <a:cubicBezTo>
                  <a:pt x="1983411" y="2258173"/>
                  <a:pt x="1986916" y="2258968"/>
                  <a:pt x="2002971" y="2269672"/>
                </a:cubicBezTo>
                <a:cubicBezTo>
                  <a:pt x="2065631" y="2050361"/>
                  <a:pt x="2009372" y="2241002"/>
                  <a:pt x="2057400" y="2090057"/>
                </a:cubicBezTo>
                <a:cubicBezTo>
                  <a:pt x="2063143" y="2072007"/>
                  <a:pt x="2067483" y="2053511"/>
                  <a:pt x="2073728" y="2035629"/>
                </a:cubicBezTo>
                <a:cubicBezTo>
                  <a:pt x="2107405" y="1939190"/>
                  <a:pt x="2154174" y="1846691"/>
                  <a:pt x="2177143" y="1747157"/>
                </a:cubicBezTo>
                <a:cubicBezTo>
                  <a:pt x="2182586" y="1723571"/>
                  <a:pt x="2186821" y="1699674"/>
                  <a:pt x="2193471" y="1676400"/>
                </a:cubicBezTo>
                <a:cubicBezTo>
                  <a:pt x="2212477" y="1609879"/>
                  <a:pt x="2206950" y="1653020"/>
                  <a:pt x="2237014" y="1583872"/>
                </a:cubicBezTo>
                <a:cubicBezTo>
                  <a:pt x="2247768" y="1559137"/>
                  <a:pt x="2256375" y="1533475"/>
                  <a:pt x="2264228" y="1507672"/>
                </a:cubicBezTo>
                <a:cubicBezTo>
                  <a:pt x="2281788" y="1449975"/>
                  <a:pt x="2296476" y="1391441"/>
                  <a:pt x="2313214" y="1333500"/>
                </a:cubicBezTo>
                <a:cubicBezTo>
                  <a:pt x="2321407" y="1305141"/>
                  <a:pt x="2335142" y="1254290"/>
                  <a:pt x="2351314" y="1224643"/>
                </a:cubicBezTo>
                <a:cubicBezTo>
                  <a:pt x="2355658" y="1216679"/>
                  <a:pt x="2362200" y="1210129"/>
                  <a:pt x="2367643" y="1202872"/>
                </a:cubicBezTo>
                <a:cubicBezTo>
                  <a:pt x="2371271" y="1188358"/>
                  <a:pt x="2373797" y="1173522"/>
                  <a:pt x="2378528" y="1159329"/>
                </a:cubicBezTo>
                <a:cubicBezTo>
                  <a:pt x="2381094" y="1151631"/>
                  <a:pt x="2386848" y="1145255"/>
                  <a:pt x="2389414" y="1137557"/>
                </a:cubicBezTo>
                <a:cubicBezTo>
                  <a:pt x="2392339" y="1128781"/>
                  <a:pt x="2389725" y="1118040"/>
                  <a:pt x="2394857" y="1110343"/>
                </a:cubicBezTo>
                <a:cubicBezTo>
                  <a:pt x="2401301" y="1100677"/>
                  <a:pt x="2413612" y="1096534"/>
                  <a:pt x="2422071" y="1088572"/>
                </a:cubicBezTo>
                <a:cubicBezTo>
                  <a:pt x="2444492" y="1067470"/>
                  <a:pt x="2463731" y="1042968"/>
                  <a:pt x="2487385" y="1023257"/>
                </a:cubicBezTo>
                <a:cubicBezTo>
                  <a:pt x="2498271" y="1014186"/>
                  <a:pt x="2509452" y="1005457"/>
                  <a:pt x="2520043" y="996043"/>
                </a:cubicBezTo>
                <a:cubicBezTo>
                  <a:pt x="2543083" y="975564"/>
                  <a:pt x="2534283" y="975316"/>
                  <a:pt x="2569028" y="957943"/>
                </a:cubicBezTo>
                <a:cubicBezTo>
                  <a:pt x="2579291" y="952811"/>
                  <a:pt x="2591031" y="951318"/>
                  <a:pt x="2601685" y="947057"/>
                </a:cubicBezTo>
                <a:cubicBezTo>
                  <a:pt x="2609218" y="944044"/>
                  <a:pt x="2616200" y="939800"/>
                  <a:pt x="2623457" y="936172"/>
                </a:cubicBezTo>
                <a:cubicBezTo>
                  <a:pt x="2698450" y="861176"/>
                  <a:pt x="2591609" y="962303"/>
                  <a:pt x="2672443" y="903515"/>
                </a:cubicBezTo>
                <a:cubicBezTo>
                  <a:pt x="2684893" y="894460"/>
                  <a:pt x="2693788" y="881299"/>
                  <a:pt x="2705100" y="870857"/>
                </a:cubicBezTo>
                <a:cubicBezTo>
                  <a:pt x="2717391" y="859511"/>
                  <a:pt x="2731372" y="850028"/>
                  <a:pt x="2743200" y="838200"/>
                </a:cubicBezTo>
                <a:cubicBezTo>
                  <a:pt x="2753220" y="828180"/>
                  <a:pt x="2762288" y="817151"/>
                  <a:pt x="2770414" y="805543"/>
                </a:cubicBezTo>
                <a:cubicBezTo>
                  <a:pt x="2775067" y="798896"/>
                  <a:pt x="2775563" y="789509"/>
                  <a:pt x="2781300" y="783772"/>
                </a:cubicBezTo>
                <a:cubicBezTo>
                  <a:pt x="2787037" y="778035"/>
                  <a:pt x="2795814" y="776515"/>
                  <a:pt x="2803071" y="772886"/>
                </a:cubicBezTo>
                <a:cubicBezTo>
                  <a:pt x="2873205" y="778018"/>
                  <a:pt x="2980914" y="780756"/>
                  <a:pt x="3064328" y="794657"/>
                </a:cubicBezTo>
                <a:cubicBezTo>
                  <a:pt x="3073453" y="796178"/>
                  <a:pt x="3082471" y="798286"/>
                  <a:pt x="3091543" y="800100"/>
                </a:cubicBezTo>
                <a:cubicBezTo>
                  <a:pt x="3127829" y="792843"/>
                  <a:pt x="3166585" y="793358"/>
                  <a:pt x="3200400" y="778329"/>
                </a:cubicBezTo>
                <a:cubicBezTo>
                  <a:pt x="3218024" y="770496"/>
                  <a:pt x="3225377" y="748919"/>
                  <a:pt x="3238500" y="734786"/>
                </a:cubicBezTo>
                <a:cubicBezTo>
                  <a:pt x="3248975" y="723505"/>
                  <a:pt x="3259845" y="712571"/>
                  <a:pt x="3271157" y="702129"/>
                </a:cubicBezTo>
                <a:cubicBezTo>
                  <a:pt x="3324785" y="652626"/>
                  <a:pt x="3300197" y="683809"/>
                  <a:pt x="3358243" y="620486"/>
                </a:cubicBezTo>
                <a:cubicBezTo>
                  <a:pt x="3382578" y="593939"/>
                  <a:pt x="3403535" y="564308"/>
                  <a:pt x="3429000" y="538843"/>
                </a:cubicBezTo>
                <a:cubicBezTo>
                  <a:pt x="3449039" y="518804"/>
                  <a:pt x="3473677" y="503838"/>
                  <a:pt x="3494314" y="484415"/>
                </a:cubicBezTo>
                <a:cubicBezTo>
                  <a:pt x="3545735" y="436018"/>
                  <a:pt x="3497967" y="463537"/>
                  <a:pt x="3543300" y="440872"/>
                </a:cubicBezTo>
                <a:cubicBezTo>
                  <a:pt x="3561163" y="414077"/>
                  <a:pt x="3560804" y="406766"/>
                  <a:pt x="3586843" y="391886"/>
                </a:cubicBezTo>
                <a:cubicBezTo>
                  <a:pt x="3591824" y="389040"/>
                  <a:pt x="3597728" y="388257"/>
                  <a:pt x="3603171" y="386443"/>
                </a:cubicBezTo>
                <a:cubicBezTo>
                  <a:pt x="3690257" y="388257"/>
                  <a:pt x="3777448" y="387226"/>
                  <a:pt x="3864428" y="391886"/>
                </a:cubicBezTo>
                <a:cubicBezTo>
                  <a:pt x="3879368" y="392686"/>
                  <a:pt x="3893300" y="399838"/>
                  <a:pt x="3907971" y="402772"/>
                </a:cubicBezTo>
                <a:cubicBezTo>
                  <a:pt x="3920551" y="405288"/>
                  <a:pt x="3933371" y="406401"/>
                  <a:pt x="3946071" y="408215"/>
                </a:cubicBezTo>
                <a:cubicBezTo>
                  <a:pt x="3987931" y="422166"/>
                  <a:pt x="3953026" y="407828"/>
                  <a:pt x="4016828" y="468086"/>
                </a:cubicBezTo>
                <a:cubicBezTo>
                  <a:pt x="4041472" y="491361"/>
                  <a:pt x="4105474" y="541441"/>
                  <a:pt x="4120243" y="566057"/>
                </a:cubicBezTo>
                <a:cubicBezTo>
                  <a:pt x="4162823" y="637024"/>
                  <a:pt x="4138967" y="604563"/>
                  <a:pt x="4191000" y="664029"/>
                </a:cubicBezTo>
                <a:cubicBezTo>
                  <a:pt x="4194628" y="674915"/>
                  <a:pt x="4195804" y="686956"/>
                  <a:pt x="4201885" y="696686"/>
                </a:cubicBezTo>
                <a:cubicBezTo>
                  <a:pt x="4205352" y="702233"/>
                  <a:pt x="4213188" y="703384"/>
                  <a:pt x="4218214" y="707572"/>
                </a:cubicBezTo>
                <a:cubicBezTo>
                  <a:pt x="4255558" y="738691"/>
                  <a:pt x="4208199" y="713842"/>
                  <a:pt x="4278085" y="751115"/>
                </a:cubicBezTo>
                <a:cubicBezTo>
                  <a:pt x="4290277" y="757617"/>
                  <a:pt x="4303827" y="761264"/>
                  <a:pt x="4316185" y="767443"/>
                </a:cubicBezTo>
                <a:cubicBezTo>
                  <a:pt x="4325647" y="772174"/>
                  <a:pt x="4334328" y="778329"/>
                  <a:pt x="4343400" y="783772"/>
                </a:cubicBezTo>
                <a:cubicBezTo>
                  <a:pt x="4368800" y="758372"/>
                  <a:pt x="4396397" y="734994"/>
                  <a:pt x="4419600" y="707572"/>
                </a:cubicBezTo>
                <a:cubicBezTo>
                  <a:pt x="4456399" y="664082"/>
                  <a:pt x="4479759" y="608575"/>
                  <a:pt x="4523014" y="571500"/>
                </a:cubicBezTo>
                <a:cubicBezTo>
                  <a:pt x="4535714" y="560614"/>
                  <a:pt x="4548857" y="550225"/>
                  <a:pt x="4561114" y="538843"/>
                </a:cubicBezTo>
                <a:cubicBezTo>
                  <a:pt x="4574275" y="526622"/>
                  <a:pt x="4586017" y="512925"/>
                  <a:pt x="4599214" y="500743"/>
                </a:cubicBezTo>
                <a:cubicBezTo>
                  <a:pt x="4609626" y="491132"/>
                  <a:pt x="4621851" y="483549"/>
                  <a:pt x="4631871" y="473529"/>
                </a:cubicBezTo>
                <a:cubicBezTo>
                  <a:pt x="4636497" y="468903"/>
                  <a:pt x="4637314" y="460829"/>
                  <a:pt x="4642757" y="457200"/>
                </a:cubicBezTo>
                <a:cubicBezTo>
                  <a:pt x="4654254" y="449536"/>
                  <a:pt x="4667920" y="445723"/>
                  <a:pt x="4680857" y="440872"/>
                </a:cubicBezTo>
                <a:cubicBezTo>
                  <a:pt x="4696973" y="434829"/>
                  <a:pt x="4713514" y="429986"/>
                  <a:pt x="4729843" y="424543"/>
                </a:cubicBezTo>
                <a:cubicBezTo>
                  <a:pt x="4735286" y="422729"/>
                  <a:pt x="4740526" y="420126"/>
                  <a:pt x="4746171" y="419100"/>
                </a:cubicBezTo>
                <a:lnTo>
                  <a:pt x="4806043" y="408215"/>
                </a:lnTo>
                <a:cubicBezTo>
                  <a:pt x="4909457" y="411843"/>
                  <a:pt x="5016846" y="390474"/>
                  <a:pt x="5116285" y="419100"/>
                </a:cubicBezTo>
                <a:cubicBezTo>
                  <a:pt x="5149822" y="428754"/>
                  <a:pt x="5152136" y="479297"/>
                  <a:pt x="5165271" y="511629"/>
                </a:cubicBezTo>
                <a:cubicBezTo>
                  <a:pt x="5199400" y="595639"/>
                  <a:pt x="5227620" y="681935"/>
                  <a:pt x="5257800" y="767443"/>
                </a:cubicBezTo>
                <a:cubicBezTo>
                  <a:pt x="5271166" y="805314"/>
                  <a:pt x="5280080" y="844829"/>
                  <a:pt x="5295900" y="881743"/>
                </a:cubicBezTo>
                <a:cubicBezTo>
                  <a:pt x="5306786" y="907143"/>
                  <a:pt x="5318294" y="932285"/>
                  <a:pt x="5328557" y="957943"/>
                </a:cubicBezTo>
                <a:cubicBezTo>
                  <a:pt x="5336444" y="977660"/>
                  <a:pt x="5342087" y="998243"/>
                  <a:pt x="5350328" y="1017815"/>
                </a:cubicBezTo>
                <a:cubicBezTo>
                  <a:pt x="5356625" y="1032771"/>
                  <a:pt x="5365238" y="1046652"/>
                  <a:pt x="5372100" y="1061357"/>
                </a:cubicBezTo>
                <a:cubicBezTo>
                  <a:pt x="5377943" y="1073878"/>
                  <a:pt x="5382249" y="1087099"/>
                  <a:pt x="5388428" y="1099457"/>
                </a:cubicBezTo>
                <a:cubicBezTo>
                  <a:pt x="5398594" y="1119790"/>
                  <a:pt x="5409265" y="1139910"/>
                  <a:pt x="5421085" y="1159329"/>
                </a:cubicBezTo>
                <a:cubicBezTo>
                  <a:pt x="5434690" y="1181680"/>
                  <a:pt x="5452487" y="1201464"/>
                  <a:pt x="5464628" y="1224643"/>
                </a:cubicBezTo>
                <a:cubicBezTo>
                  <a:pt x="5472615" y="1239890"/>
                  <a:pt x="5474565" y="1257648"/>
                  <a:pt x="5480957" y="1273629"/>
                </a:cubicBezTo>
                <a:cubicBezTo>
                  <a:pt x="5482855" y="1278375"/>
                  <a:pt x="5499862" y="1314307"/>
                  <a:pt x="5508171" y="1322615"/>
                </a:cubicBezTo>
                <a:cubicBezTo>
                  <a:pt x="5512797" y="1327240"/>
                  <a:pt x="5519057" y="1329872"/>
                  <a:pt x="5524500" y="1333500"/>
                </a:cubicBezTo>
                <a:cubicBezTo>
                  <a:pt x="5528128" y="1340757"/>
                  <a:pt x="5530669" y="1348670"/>
                  <a:pt x="5535385" y="1355272"/>
                </a:cubicBezTo>
                <a:cubicBezTo>
                  <a:pt x="5539859" y="1361536"/>
                  <a:pt x="5547895" y="1364917"/>
                  <a:pt x="5551714" y="1371600"/>
                </a:cubicBezTo>
                <a:cubicBezTo>
                  <a:pt x="5554079" y="1375738"/>
                  <a:pt x="5562271" y="1418942"/>
                  <a:pt x="5562600" y="1420586"/>
                </a:cubicBezTo>
                <a:cubicBezTo>
                  <a:pt x="5564414" y="1469572"/>
                  <a:pt x="5543876" y="1524895"/>
                  <a:pt x="5568043" y="1567543"/>
                </a:cubicBezTo>
                <a:cubicBezTo>
                  <a:pt x="5609787" y="1641209"/>
                  <a:pt x="5683936" y="1691401"/>
                  <a:pt x="5747657" y="1747157"/>
                </a:cubicBezTo>
                <a:cubicBezTo>
                  <a:pt x="5762171" y="1759857"/>
                  <a:pt x="5777179" y="1772015"/>
                  <a:pt x="5791200" y="1785257"/>
                </a:cubicBezTo>
                <a:cubicBezTo>
                  <a:pt x="5806648" y="1799847"/>
                  <a:pt x="5852978" y="1850796"/>
                  <a:pt x="5878285" y="1866900"/>
                </a:cubicBezTo>
                <a:cubicBezTo>
                  <a:pt x="5886528" y="1872145"/>
                  <a:pt x="5896428" y="1874157"/>
                  <a:pt x="5905500" y="1877786"/>
                </a:cubicBezTo>
                <a:cubicBezTo>
                  <a:pt x="5910943" y="1885043"/>
                  <a:pt x="5912757" y="1899557"/>
                  <a:pt x="5921828" y="1899557"/>
                </a:cubicBezTo>
                <a:cubicBezTo>
                  <a:pt x="5941149" y="1899557"/>
                  <a:pt x="5962994" y="1853731"/>
                  <a:pt x="5970814" y="1845129"/>
                </a:cubicBezTo>
                <a:cubicBezTo>
                  <a:pt x="5980346" y="1834644"/>
                  <a:pt x="5993964" y="1828423"/>
                  <a:pt x="6003471" y="1817915"/>
                </a:cubicBezTo>
                <a:cubicBezTo>
                  <a:pt x="6028565" y="1790180"/>
                  <a:pt x="6047780" y="1757277"/>
                  <a:pt x="6074228" y="1730829"/>
                </a:cubicBezTo>
                <a:cubicBezTo>
                  <a:pt x="6088742" y="1716315"/>
                  <a:pt x="6103677" y="1702209"/>
                  <a:pt x="6117771" y="1687286"/>
                </a:cubicBezTo>
                <a:cubicBezTo>
                  <a:pt x="6134531" y="1669540"/>
                  <a:pt x="6149497" y="1650117"/>
                  <a:pt x="6166757" y="1632857"/>
                </a:cubicBezTo>
                <a:cubicBezTo>
                  <a:pt x="6180394" y="1619220"/>
                  <a:pt x="6196663" y="1608394"/>
                  <a:pt x="6210300" y="1594757"/>
                </a:cubicBezTo>
                <a:cubicBezTo>
                  <a:pt x="6218514" y="1586543"/>
                  <a:pt x="6223857" y="1575757"/>
                  <a:pt x="6232071" y="1567543"/>
                </a:cubicBezTo>
                <a:cubicBezTo>
                  <a:pt x="6247042" y="1552572"/>
                  <a:pt x="6274913" y="1535353"/>
                  <a:pt x="6291943" y="1524000"/>
                </a:cubicBezTo>
                <a:cubicBezTo>
                  <a:pt x="6295571" y="1518557"/>
                  <a:pt x="6299026" y="1512995"/>
                  <a:pt x="6302828" y="1507672"/>
                </a:cubicBezTo>
                <a:cubicBezTo>
                  <a:pt x="6308101" y="1500290"/>
                  <a:pt x="6315550" y="1494224"/>
                  <a:pt x="6319157" y="1485900"/>
                </a:cubicBezTo>
                <a:cubicBezTo>
                  <a:pt x="6339252" y="1439527"/>
                  <a:pt x="6354209" y="1391064"/>
                  <a:pt x="6373585" y="1344386"/>
                </a:cubicBezTo>
                <a:cubicBezTo>
                  <a:pt x="6477083" y="1095051"/>
                  <a:pt x="6402078" y="1281763"/>
                  <a:pt x="6471557" y="1132115"/>
                </a:cubicBezTo>
                <a:cubicBezTo>
                  <a:pt x="6506648" y="1056534"/>
                  <a:pt x="6506256" y="1042452"/>
                  <a:pt x="6547757" y="974272"/>
                </a:cubicBezTo>
                <a:cubicBezTo>
                  <a:pt x="6559272" y="955355"/>
                  <a:pt x="6574120" y="938623"/>
                  <a:pt x="6585857" y="919843"/>
                </a:cubicBezTo>
                <a:cubicBezTo>
                  <a:pt x="6592307" y="909522"/>
                  <a:pt x="6594713" y="896793"/>
                  <a:pt x="6602185" y="887186"/>
                </a:cubicBezTo>
                <a:cubicBezTo>
                  <a:pt x="6607754" y="880025"/>
                  <a:pt x="6617130" y="876831"/>
                  <a:pt x="6623957" y="870857"/>
                </a:cubicBezTo>
                <a:cubicBezTo>
                  <a:pt x="6631681" y="864099"/>
                  <a:pt x="6638004" y="855844"/>
                  <a:pt x="6645728" y="849086"/>
                </a:cubicBezTo>
                <a:cubicBezTo>
                  <a:pt x="6656532" y="839633"/>
                  <a:pt x="6671634" y="830001"/>
                  <a:pt x="6683828" y="821872"/>
                </a:cubicBezTo>
                <a:cubicBezTo>
                  <a:pt x="6703785" y="823686"/>
                  <a:pt x="6724921" y="820319"/>
                  <a:pt x="6743700" y="827315"/>
                </a:cubicBezTo>
                <a:cubicBezTo>
                  <a:pt x="6763407" y="834657"/>
                  <a:pt x="6950948" y="910746"/>
                  <a:pt x="7015843" y="957943"/>
                </a:cubicBezTo>
                <a:cubicBezTo>
                  <a:pt x="7125350" y="1037585"/>
                  <a:pt x="7040845" y="992217"/>
                  <a:pt x="7113814" y="1028700"/>
                </a:cubicBezTo>
                <a:cubicBezTo>
                  <a:pt x="7165559" y="1106318"/>
                  <a:pt x="7118208" y="1045839"/>
                  <a:pt x="7233557" y="854529"/>
                </a:cubicBezTo>
                <a:cubicBezTo>
                  <a:pt x="7270200" y="793755"/>
                  <a:pt x="7315117" y="737877"/>
                  <a:pt x="7347857" y="674915"/>
                </a:cubicBezTo>
                <a:cubicBezTo>
                  <a:pt x="7490041" y="401482"/>
                  <a:pt x="7362187" y="627352"/>
                  <a:pt x="7456714" y="489857"/>
                </a:cubicBezTo>
                <a:cubicBezTo>
                  <a:pt x="7524012" y="391969"/>
                  <a:pt x="7437767" y="502653"/>
                  <a:pt x="7500257" y="424543"/>
                </a:cubicBezTo>
                <a:cubicBezTo>
                  <a:pt x="7502071" y="419100"/>
                  <a:pt x="7501643" y="412272"/>
                  <a:pt x="7505700" y="408215"/>
                </a:cubicBezTo>
                <a:cubicBezTo>
                  <a:pt x="7509757" y="404158"/>
                  <a:pt x="7517471" y="406257"/>
                  <a:pt x="7522028" y="402772"/>
                </a:cubicBezTo>
                <a:cubicBezTo>
                  <a:pt x="7548602" y="382450"/>
                  <a:pt x="7574572" y="361112"/>
                  <a:pt x="7598228" y="337457"/>
                </a:cubicBezTo>
                <a:cubicBezTo>
                  <a:pt x="7616371" y="319314"/>
                  <a:pt x="7634985" y="301631"/>
                  <a:pt x="7652657" y="283029"/>
                </a:cubicBezTo>
                <a:cubicBezTo>
                  <a:pt x="7669469" y="265333"/>
                  <a:pt x="7683923" y="245387"/>
                  <a:pt x="7701643" y="228600"/>
                </a:cubicBezTo>
                <a:cubicBezTo>
                  <a:pt x="7718510" y="212621"/>
                  <a:pt x="7740118" y="201948"/>
                  <a:pt x="7756071" y="185057"/>
                </a:cubicBezTo>
                <a:cubicBezTo>
                  <a:pt x="7771277" y="168957"/>
                  <a:pt x="7780093" y="147724"/>
                  <a:pt x="7794171" y="130629"/>
                </a:cubicBezTo>
                <a:cubicBezTo>
                  <a:pt x="7827397" y="90284"/>
                  <a:pt x="7826712" y="99888"/>
                  <a:pt x="7859485" y="70757"/>
                </a:cubicBezTo>
                <a:cubicBezTo>
                  <a:pt x="7867156" y="63939"/>
                  <a:pt x="7874000" y="56243"/>
                  <a:pt x="7881257" y="48986"/>
                </a:cubicBezTo>
                <a:cubicBezTo>
                  <a:pt x="7889422" y="24492"/>
                  <a:pt x="7883071" y="29029"/>
                  <a:pt x="7919357" y="21772"/>
                </a:cubicBezTo>
                <a:cubicBezTo>
                  <a:pt x="8022423" y="1158"/>
                  <a:pt x="7973343" y="7748"/>
                  <a:pt x="8066314" y="0"/>
                </a:cubicBezTo>
                <a:lnTo>
                  <a:pt x="8311243" y="5443"/>
                </a:lnTo>
                <a:cubicBezTo>
                  <a:pt x="8319311" y="6301"/>
                  <a:pt x="8316799" y="21097"/>
                  <a:pt x="8322128" y="27215"/>
                </a:cubicBezTo>
                <a:cubicBezTo>
                  <a:pt x="8365975" y="77557"/>
                  <a:pt x="8422818" y="117560"/>
                  <a:pt x="8458200" y="174172"/>
                </a:cubicBezTo>
                <a:cubicBezTo>
                  <a:pt x="8507460" y="252988"/>
                  <a:pt x="8473756" y="201220"/>
                  <a:pt x="8556171" y="315686"/>
                </a:cubicBezTo>
                <a:cubicBezTo>
                  <a:pt x="8565290" y="328352"/>
                  <a:pt x="8576405" y="339827"/>
                  <a:pt x="8583385" y="353786"/>
                </a:cubicBezTo>
                <a:cubicBezTo>
                  <a:pt x="8588828" y="364672"/>
                  <a:pt x="8591572" y="377397"/>
                  <a:pt x="8599714" y="386443"/>
                </a:cubicBezTo>
                <a:cubicBezTo>
                  <a:pt x="8608466" y="396168"/>
                  <a:pt x="8621905" y="400365"/>
                  <a:pt x="8632371" y="408215"/>
                </a:cubicBezTo>
                <a:cubicBezTo>
                  <a:pt x="8643707" y="416717"/>
                  <a:pt x="8653843" y="426730"/>
                  <a:pt x="8665028" y="435429"/>
                </a:cubicBezTo>
                <a:cubicBezTo>
                  <a:pt x="8670192" y="439445"/>
                  <a:pt x="8676883" y="441543"/>
                  <a:pt x="8681357" y="446315"/>
                </a:cubicBezTo>
                <a:cubicBezTo>
                  <a:pt x="8704237" y="470721"/>
                  <a:pt x="8726350" y="495941"/>
                  <a:pt x="8746671" y="522515"/>
                </a:cubicBezTo>
                <a:cubicBezTo>
                  <a:pt x="8838977" y="643223"/>
                  <a:pt x="8803407" y="604374"/>
                  <a:pt x="8871857" y="718457"/>
                </a:cubicBezTo>
                <a:cubicBezTo>
                  <a:pt x="8892834" y="753418"/>
                  <a:pt x="8917046" y="786414"/>
                  <a:pt x="8937171" y="821872"/>
                </a:cubicBezTo>
                <a:cubicBezTo>
                  <a:pt x="8955193" y="853626"/>
                  <a:pt x="8966148" y="889302"/>
                  <a:pt x="8986157" y="919843"/>
                </a:cubicBezTo>
                <a:cubicBezTo>
                  <a:pt x="9035281" y="994821"/>
                  <a:pt x="9088004" y="1067562"/>
                  <a:pt x="9144000" y="1137557"/>
                </a:cubicBezTo>
                <a:cubicBezTo>
                  <a:pt x="9165771" y="1164771"/>
                  <a:pt x="9189435" y="1190574"/>
                  <a:pt x="9209314" y="1219200"/>
                </a:cubicBezTo>
                <a:cubicBezTo>
                  <a:pt x="9272593" y="1310322"/>
                  <a:pt x="9293220" y="1360153"/>
                  <a:pt x="9345385" y="1458686"/>
                </a:cubicBezTo>
                <a:cubicBezTo>
                  <a:pt x="9356022" y="1478777"/>
                  <a:pt x="9369088" y="1497662"/>
                  <a:pt x="9378043" y="1518557"/>
                </a:cubicBezTo>
                <a:cubicBezTo>
                  <a:pt x="9410610" y="1594550"/>
                  <a:pt x="9383823" y="1526460"/>
                  <a:pt x="9399814" y="1578429"/>
                </a:cubicBezTo>
                <a:cubicBezTo>
                  <a:pt x="9404876" y="1594880"/>
                  <a:pt x="9411614" y="1610810"/>
                  <a:pt x="9416143" y="1627415"/>
                </a:cubicBezTo>
                <a:cubicBezTo>
                  <a:pt x="9422512" y="1650768"/>
                  <a:pt x="9424817" y="1675209"/>
                  <a:pt x="9432471" y="1698172"/>
                </a:cubicBezTo>
                <a:cubicBezTo>
                  <a:pt x="9437603" y="1713567"/>
                  <a:pt x="9446986" y="1727201"/>
                  <a:pt x="9454243" y="1741715"/>
                </a:cubicBezTo>
                <a:cubicBezTo>
                  <a:pt x="9456057" y="1752601"/>
                  <a:pt x="9456195" y="1763903"/>
                  <a:pt x="9459685" y="1774372"/>
                </a:cubicBezTo>
                <a:cubicBezTo>
                  <a:pt x="9461754" y="1780578"/>
                  <a:pt x="9467104" y="1785153"/>
                  <a:pt x="9470571" y="1790700"/>
                </a:cubicBezTo>
                <a:cubicBezTo>
                  <a:pt x="9476178" y="1799671"/>
                  <a:pt x="9481457" y="1808843"/>
                  <a:pt x="9486900" y="1817915"/>
                </a:cubicBezTo>
                <a:cubicBezTo>
                  <a:pt x="9488714" y="1828801"/>
                  <a:pt x="9489949" y="1839799"/>
                  <a:pt x="9492343" y="1850572"/>
                </a:cubicBezTo>
                <a:cubicBezTo>
                  <a:pt x="9493587" y="1856172"/>
                  <a:pt x="9492048" y="1866900"/>
                  <a:pt x="9497785" y="1866900"/>
                </a:cubicBezTo>
                <a:cubicBezTo>
                  <a:pt x="9504326" y="1866900"/>
                  <a:pt x="9506273" y="1856658"/>
                  <a:pt x="9508671" y="1850572"/>
                </a:cubicBezTo>
                <a:cubicBezTo>
                  <a:pt x="9684196" y="1405014"/>
                  <a:pt x="9455300" y="1968328"/>
                  <a:pt x="9622971" y="1524000"/>
                </a:cubicBezTo>
                <a:cubicBezTo>
                  <a:pt x="9719170" y="1269074"/>
                  <a:pt x="9637685" y="1530432"/>
                  <a:pt x="9726385" y="1268186"/>
                </a:cubicBezTo>
                <a:cubicBezTo>
                  <a:pt x="9753226" y="1188830"/>
                  <a:pt x="9769007" y="1105448"/>
                  <a:pt x="9802585" y="1028700"/>
                </a:cubicBezTo>
                <a:cubicBezTo>
                  <a:pt x="9815285" y="999672"/>
                  <a:pt x="9829311" y="971188"/>
                  <a:pt x="9840685" y="941615"/>
                </a:cubicBezTo>
                <a:cubicBezTo>
                  <a:pt x="9847485" y="923936"/>
                  <a:pt x="9851024" y="905156"/>
                  <a:pt x="9857014" y="887186"/>
                </a:cubicBezTo>
                <a:cubicBezTo>
                  <a:pt x="9861916" y="872480"/>
                  <a:pt x="9867900" y="858157"/>
                  <a:pt x="9873343" y="843643"/>
                </a:cubicBezTo>
                <a:cubicBezTo>
                  <a:pt x="9884495" y="732108"/>
                  <a:pt x="9868490" y="807648"/>
                  <a:pt x="9971314" y="647700"/>
                </a:cubicBezTo>
                <a:cubicBezTo>
                  <a:pt x="9989825" y="618905"/>
                  <a:pt x="10000158" y="583357"/>
                  <a:pt x="10025743" y="560615"/>
                </a:cubicBezTo>
                <a:cubicBezTo>
                  <a:pt x="10058400" y="531586"/>
                  <a:pt x="10087359" y="497766"/>
                  <a:pt x="10123714" y="473529"/>
                </a:cubicBezTo>
                <a:cubicBezTo>
                  <a:pt x="10129157" y="469900"/>
                  <a:pt x="10135120" y="466951"/>
                  <a:pt x="10140043" y="462643"/>
                </a:cubicBezTo>
                <a:cubicBezTo>
                  <a:pt x="10149698" y="454195"/>
                  <a:pt x="10156994" y="443126"/>
                  <a:pt x="10167257" y="435429"/>
                </a:cubicBezTo>
                <a:cubicBezTo>
                  <a:pt x="10171847" y="431987"/>
                  <a:pt x="10177861" y="430368"/>
                  <a:pt x="10183585" y="429986"/>
                </a:cubicBezTo>
                <a:cubicBezTo>
                  <a:pt x="10205308" y="428538"/>
                  <a:pt x="10227128" y="429986"/>
                  <a:pt x="10248900" y="429986"/>
                </a:cubicBezTo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C4EC0D32-8311-BA7A-C210-D3821F7FD827}"/>
              </a:ext>
            </a:extLst>
          </p:cNvPr>
          <p:cNvSpPr/>
          <p:nvPr/>
        </p:nvSpPr>
        <p:spPr>
          <a:xfrm>
            <a:off x="963386" y="3009900"/>
            <a:ext cx="10276114" cy="2231571"/>
          </a:xfrm>
          <a:custGeom>
            <a:avLst/>
            <a:gdLst>
              <a:gd name="csX0" fmla="*/ 0 w 10276114"/>
              <a:gd name="csY0" fmla="*/ 1877786 h 2231571"/>
              <a:gd name="csX1" fmla="*/ 114300 w 10276114"/>
              <a:gd name="csY1" fmla="*/ 1894114 h 2231571"/>
              <a:gd name="csX2" fmla="*/ 174171 w 10276114"/>
              <a:gd name="csY2" fmla="*/ 1905000 h 2231571"/>
              <a:gd name="csX3" fmla="*/ 381000 w 10276114"/>
              <a:gd name="csY3" fmla="*/ 1899557 h 2231571"/>
              <a:gd name="csX4" fmla="*/ 402771 w 10276114"/>
              <a:gd name="csY4" fmla="*/ 1888671 h 2231571"/>
              <a:gd name="csX5" fmla="*/ 854528 w 10276114"/>
              <a:gd name="csY5" fmla="*/ 1861457 h 2231571"/>
              <a:gd name="csX6" fmla="*/ 898071 w 10276114"/>
              <a:gd name="csY6" fmla="*/ 1834243 h 2231571"/>
              <a:gd name="csX7" fmla="*/ 996043 w 10276114"/>
              <a:gd name="csY7" fmla="*/ 1747157 h 2231571"/>
              <a:gd name="csX8" fmla="*/ 1066800 w 10276114"/>
              <a:gd name="csY8" fmla="*/ 1660071 h 2231571"/>
              <a:gd name="csX9" fmla="*/ 1099457 w 10276114"/>
              <a:gd name="csY9" fmla="*/ 1611086 h 2231571"/>
              <a:gd name="csX10" fmla="*/ 1132114 w 10276114"/>
              <a:gd name="csY10" fmla="*/ 1567543 h 2231571"/>
              <a:gd name="csX11" fmla="*/ 1148443 w 10276114"/>
              <a:gd name="csY11" fmla="*/ 1540329 h 2231571"/>
              <a:gd name="csX12" fmla="*/ 1159328 w 10276114"/>
              <a:gd name="csY12" fmla="*/ 1513114 h 2231571"/>
              <a:gd name="csX13" fmla="*/ 1181100 w 10276114"/>
              <a:gd name="csY13" fmla="*/ 1507671 h 2231571"/>
              <a:gd name="csX14" fmla="*/ 1240971 w 10276114"/>
              <a:gd name="csY14" fmla="*/ 1458686 h 2231571"/>
              <a:gd name="csX15" fmla="*/ 1311728 w 10276114"/>
              <a:gd name="csY15" fmla="*/ 1382486 h 2231571"/>
              <a:gd name="csX16" fmla="*/ 1366157 w 10276114"/>
              <a:gd name="csY16" fmla="*/ 1333500 h 2231571"/>
              <a:gd name="csX17" fmla="*/ 1387928 w 10276114"/>
              <a:gd name="csY17" fmla="*/ 1306286 h 2231571"/>
              <a:gd name="csX18" fmla="*/ 1502228 w 10276114"/>
              <a:gd name="csY18" fmla="*/ 1191986 h 2231571"/>
              <a:gd name="csX19" fmla="*/ 1562100 w 10276114"/>
              <a:gd name="csY19" fmla="*/ 1143000 h 2231571"/>
              <a:gd name="csX20" fmla="*/ 1621971 w 10276114"/>
              <a:gd name="csY20" fmla="*/ 1088571 h 2231571"/>
              <a:gd name="csX21" fmla="*/ 1785257 w 10276114"/>
              <a:gd name="csY21" fmla="*/ 1328057 h 2231571"/>
              <a:gd name="csX22" fmla="*/ 1834243 w 10276114"/>
              <a:gd name="csY22" fmla="*/ 1387929 h 2231571"/>
              <a:gd name="csX23" fmla="*/ 1883228 w 10276114"/>
              <a:gd name="csY23" fmla="*/ 1453243 h 2231571"/>
              <a:gd name="csX24" fmla="*/ 1899557 w 10276114"/>
              <a:gd name="csY24" fmla="*/ 1480457 h 2231571"/>
              <a:gd name="csX25" fmla="*/ 1921328 w 10276114"/>
              <a:gd name="csY25" fmla="*/ 1507671 h 2231571"/>
              <a:gd name="csX26" fmla="*/ 1932214 w 10276114"/>
              <a:gd name="csY26" fmla="*/ 1524000 h 2231571"/>
              <a:gd name="csX27" fmla="*/ 1948543 w 10276114"/>
              <a:gd name="csY27" fmla="*/ 1529443 h 2231571"/>
              <a:gd name="csX28" fmla="*/ 2062843 w 10276114"/>
              <a:gd name="csY28" fmla="*/ 1774371 h 2231571"/>
              <a:gd name="csX29" fmla="*/ 2095500 w 10276114"/>
              <a:gd name="csY29" fmla="*/ 1845129 h 2231571"/>
              <a:gd name="csX30" fmla="*/ 2133600 w 10276114"/>
              <a:gd name="csY30" fmla="*/ 1921329 h 2231571"/>
              <a:gd name="csX31" fmla="*/ 2149928 w 10276114"/>
              <a:gd name="csY31" fmla="*/ 1970314 h 2231571"/>
              <a:gd name="csX32" fmla="*/ 2160814 w 10276114"/>
              <a:gd name="csY32" fmla="*/ 2008414 h 2231571"/>
              <a:gd name="csX33" fmla="*/ 2242457 w 10276114"/>
              <a:gd name="csY33" fmla="*/ 2100943 h 2231571"/>
              <a:gd name="csX34" fmla="*/ 2275114 w 10276114"/>
              <a:gd name="csY34" fmla="*/ 2128157 h 2231571"/>
              <a:gd name="csX35" fmla="*/ 2307771 w 10276114"/>
              <a:gd name="csY35" fmla="*/ 2139043 h 2231571"/>
              <a:gd name="csX36" fmla="*/ 2324100 w 10276114"/>
              <a:gd name="csY36" fmla="*/ 2155371 h 2231571"/>
              <a:gd name="csX37" fmla="*/ 2334985 w 10276114"/>
              <a:gd name="csY37" fmla="*/ 2171700 h 2231571"/>
              <a:gd name="csX38" fmla="*/ 2351314 w 10276114"/>
              <a:gd name="csY38" fmla="*/ 2177143 h 2231571"/>
              <a:gd name="csX39" fmla="*/ 2411185 w 10276114"/>
              <a:gd name="csY39" fmla="*/ 2231571 h 2231571"/>
              <a:gd name="csX40" fmla="*/ 2509157 w 10276114"/>
              <a:gd name="csY40" fmla="*/ 2139043 h 2231571"/>
              <a:gd name="csX41" fmla="*/ 2579914 w 10276114"/>
              <a:gd name="csY41" fmla="*/ 2062843 h 2231571"/>
              <a:gd name="csX42" fmla="*/ 2683328 w 10276114"/>
              <a:gd name="csY42" fmla="*/ 1992086 h 2231571"/>
              <a:gd name="csX43" fmla="*/ 2726871 w 10276114"/>
              <a:gd name="csY43" fmla="*/ 1953986 h 2231571"/>
              <a:gd name="csX44" fmla="*/ 2764971 w 10276114"/>
              <a:gd name="csY44" fmla="*/ 1915886 h 2231571"/>
              <a:gd name="csX45" fmla="*/ 2775857 w 10276114"/>
              <a:gd name="csY45" fmla="*/ 1899557 h 2231571"/>
              <a:gd name="csX46" fmla="*/ 2813957 w 10276114"/>
              <a:gd name="csY46" fmla="*/ 1877786 h 2231571"/>
              <a:gd name="csX47" fmla="*/ 2917371 w 10276114"/>
              <a:gd name="csY47" fmla="*/ 1845129 h 2231571"/>
              <a:gd name="csX48" fmla="*/ 3113314 w 10276114"/>
              <a:gd name="csY48" fmla="*/ 1861457 h 2231571"/>
              <a:gd name="csX49" fmla="*/ 3145971 w 10276114"/>
              <a:gd name="csY49" fmla="*/ 1866900 h 2231571"/>
              <a:gd name="csX50" fmla="*/ 3205843 w 10276114"/>
              <a:gd name="csY50" fmla="*/ 1872343 h 2231571"/>
              <a:gd name="csX51" fmla="*/ 3287485 w 10276114"/>
              <a:gd name="csY51" fmla="*/ 1758043 h 2231571"/>
              <a:gd name="csX52" fmla="*/ 3369128 w 10276114"/>
              <a:gd name="csY52" fmla="*/ 1616529 h 2231571"/>
              <a:gd name="csX53" fmla="*/ 3439885 w 10276114"/>
              <a:gd name="csY53" fmla="*/ 1534886 h 2231571"/>
              <a:gd name="csX54" fmla="*/ 3483428 w 10276114"/>
              <a:gd name="csY54" fmla="*/ 1496786 h 2231571"/>
              <a:gd name="csX55" fmla="*/ 3532414 w 10276114"/>
              <a:gd name="csY55" fmla="*/ 1453243 h 2231571"/>
              <a:gd name="csX56" fmla="*/ 3575957 w 10276114"/>
              <a:gd name="csY56" fmla="*/ 1317171 h 2231571"/>
              <a:gd name="csX57" fmla="*/ 3603171 w 10276114"/>
              <a:gd name="csY57" fmla="*/ 1230086 h 2231571"/>
              <a:gd name="csX58" fmla="*/ 3652157 w 10276114"/>
              <a:gd name="csY58" fmla="*/ 1050471 h 2231571"/>
              <a:gd name="csX59" fmla="*/ 3695700 w 10276114"/>
              <a:gd name="csY59" fmla="*/ 952500 h 2231571"/>
              <a:gd name="csX60" fmla="*/ 3717471 w 10276114"/>
              <a:gd name="csY60" fmla="*/ 876300 h 2231571"/>
              <a:gd name="csX61" fmla="*/ 3777343 w 10276114"/>
              <a:gd name="csY61" fmla="*/ 653143 h 2231571"/>
              <a:gd name="csX62" fmla="*/ 3799114 w 10276114"/>
              <a:gd name="csY62" fmla="*/ 598714 h 2231571"/>
              <a:gd name="csX63" fmla="*/ 3831771 w 10276114"/>
              <a:gd name="csY63" fmla="*/ 506186 h 2231571"/>
              <a:gd name="csX64" fmla="*/ 3858985 w 10276114"/>
              <a:gd name="csY64" fmla="*/ 440871 h 2231571"/>
              <a:gd name="csX65" fmla="*/ 3880757 w 10276114"/>
              <a:gd name="csY65" fmla="*/ 413657 h 2231571"/>
              <a:gd name="csX66" fmla="*/ 3897085 w 10276114"/>
              <a:gd name="csY66" fmla="*/ 381000 h 2231571"/>
              <a:gd name="csX67" fmla="*/ 3935185 w 10276114"/>
              <a:gd name="csY67" fmla="*/ 364671 h 2231571"/>
              <a:gd name="csX68" fmla="*/ 4044043 w 10276114"/>
              <a:gd name="csY68" fmla="*/ 370114 h 2231571"/>
              <a:gd name="csX69" fmla="*/ 4082143 w 10276114"/>
              <a:gd name="csY69" fmla="*/ 375557 h 2231571"/>
              <a:gd name="csX70" fmla="*/ 4359728 w 10276114"/>
              <a:gd name="csY70" fmla="*/ 386443 h 2231571"/>
              <a:gd name="csX71" fmla="*/ 4397828 w 10276114"/>
              <a:gd name="csY71" fmla="*/ 451757 h 2231571"/>
              <a:gd name="csX72" fmla="*/ 4435928 w 10276114"/>
              <a:gd name="csY72" fmla="*/ 484414 h 2231571"/>
              <a:gd name="csX73" fmla="*/ 4495800 w 10276114"/>
              <a:gd name="csY73" fmla="*/ 555171 h 2231571"/>
              <a:gd name="csX74" fmla="*/ 4523014 w 10276114"/>
              <a:gd name="csY74" fmla="*/ 587829 h 2231571"/>
              <a:gd name="csX75" fmla="*/ 4539343 w 10276114"/>
              <a:gd name="csY75" fmla="*/ 609600 h 2231571"/>
              <a:gd name="csX76" fmla="*/ 4550228 w 10276114"/>
              <a:gd name="csY76" fmla="*/ 631371 h 2231571"/>
              <a:gd name="csX77" fmla="*/ 4572000 w 10276114"/>
              <a:gd name="csY77" fmla="*/ 647700 h 2231571"/>
              <a:gd name="csX78" fmla="*/ 4593771 w 10276114"/>
              <a:gd name="csY78" fmla="*/ 669471 h 2231571"/>
              <a:gd name="csX79" fmla="*/ 4664528 w 10276114"/>
              <a:gd name="csY79" fmla="*/ 696686 h 2231571"/>
              <a:gd name="csX80" fmla="*/ 4686300 w 10276114"/>
              <a:gd name="csY80" fmla="*/ 718457 h 2231571"/>
              <a:gd name="csX81" fmla="*/ 4708071 w 10276114"/>
              <a:gd name="csY81" fmla="*/ 723900 h 2231571"/>
              <a:gd name="csX82" fmla="*/ 4740728 w 10276114"/>
              <a:gd name="csY82" fmla="*/ 762000 h 2231571"/>
              <a:gd name="csX83" fmla="*/ 4773385 w 10276114"/>
              <a:gd name="csY83" fmla="*/ 772886 h 2231571"/>
              <a:gd name="csX84" fmla="*/ 4795157 w 10276114"/>
              <a:gd name="csY84" fmla="*/ 783771 h 2231571"/>
              <a:gd name="csX85" fmla="*/ 4876800 w 10276114"/>
              <a:gd name="csY85" fmla="*/ 685800 h 2231571"/>
              <a:gd name="csX86" fmla="*/ 4904014 w 10276114"/>
              <a:gd name="csY86" fmla="*/ 647700 h 2231571"/>
              <a:gd name="csX87" fmla="*/ 4936671 w 10276114"/>
              <a:gd name="csY87" fmla="*/ 615043 h 2231571"/>
              <a:gd name="csX88" fmla="*/ 4969328 w 10276114"/>
              <a:gd name="csY88" fmla="*/ 566057 h 2231571"/>
              <a:gd name="csX89" fmla="*/ 5001985 w 10276114"/>
              <a:gd name="csY89" fmla="*/ 522514 h 2231571"/>
              <a:gd name="csX90" fmla="*/ 5061857 w 10276114"/>
              <a:gd name="csY90" fmla="*/ 424543 h 2231571"/>
              <a:gd name="csX91" fmla="*/ 5089071 w 10276114"/>
              <a:gd name="csY91" fmla="*/ 408214 h 2231571"/>
              <a:gd name="csX92" fmla="*/ 5127171 w 10276114"/>
              <a:gd name="csY92" fmla="*/ 386443 h 2231571"/>
              <a:gd name="csX93" fmla="*/ 5138057 w 10276114"/>
              <a:gd name="csY93" fmla="*/ 381000 h 2231571"/>
              <a:gd name="csX94" fmla="*/ 5214257 w 10276114"/>
              <a:gd name="csY94" fmla="*/ 647700 h 2231571"/>
              <a:gd name="csX95" fmla="*/ 5285014 w 10276114"/>
              <a:gd name="csY95" fmla="*/ 832757 h 2231571"/>
              <a:gd name="csX96" fmla="*/ 5361214 w 10276114"/>
              <a:gd name="csY96" fmla="*/ 1045029 h 2231571"/>
              <a:gd name="csX97" fmla="*/ 5399314 w 10276114"/>
              <a:gd name="csY97" fmla="*/ 1143000 h 2231571"/>
              <a:gd name="csX98" fmla="*/ 5410200 w 10276114"/>
              <a:gd name="csY98" fmla="*/ 1170214 h 2231571"/>
              <a:gd name="csX99" fmla="*/ 5437414 w 10276114"/>
              <a:gd name="csY99" fmla="*/ 1208314 h 2231571"/>
              <a:gd name="csX100" fmla="*/ 5464628 w 10276114"/>
              <a:gd name="csY100" fmla="*/ 1257300 h 2231571"/>
              <a:gd name="csX101" fmla="*/ 5502728 w 10276114"/>
              <a:gd name="csY101" fmla="*/ 1311729 h 2231571"/>
              <a:gd name="csX102" fmla="*/ 5535385 w 10276114"/>
              <a:gd name="csY102" fmla="*/ 1393371 h 2231571"/>
              <a:gd name="csX103" fmla="*/ 5562600 w 10276114"/>
              <a:gd name="csY103" fmla="*/ 1453243 h 2231571"/>
              <a:gd name="csX104" fmla="*/ 5568043 w 10276114"/>
              <a:gd name="csY104" fmla="*/ 1475014 h 2231571"/>
              <a:gd name="csX105" fmla="*/ 5959928 w 10276114"/>
              <a:gd name="csY105" fmla="*/ 1469571 h 2231571"/>
              <a:gd name="csX106" fmla="*/ 6308271 w 10276114"/>
              <a:gd name="csY106" fmla="*/ 1475014 h 2231571"/>
              <a:gd name="csX107" fmla="*/ 6357257 w 10276114"/>
              <a:gd name="csY107" fmla="*/ 1442357 h 2231571"/>
              <a:gd name="csX108" fmla="*/ 6471557 w 10276114"/>
              <a:gd name="csY108" fmla="*/ 1333500 h 2231571"/>
              <a:gd name="csX109" fmla="*/ 6525985 w 10276114"/>
              <a:gd name="csY109" fmla="*/ 1279071 h 2231571"/>
              <a:gd name="csX110" fmla="*/ 6574971 w 10276114"/>
              <a:gd name="csY110" fmla="*/ 1235529 h 2231571"/>
              <a:gd name="csX111" fmla="*/ 6623957 w 10276114"/>
              <a:gd name="csY111" fmla="*/ 1186543 h 2231571"/>
              <a:gd name="csX112" fmla="*/ 6640285 w 10276114"/>
              <a:gd name="csY112" fmla="*/ 1164771 h 2231571"/>
              <a:gd name="csX113" fmla="*/ 6711043 w 10276114"/>
              <a:gd name="csY113" fmla="*/ 1094014 h 2231571"/>
              <a:gd name="csX114" fmla="*/ 6798128 w 10276114"/>
              <a:gd name="csY114" fmla="*/ 1088571 h 2231571"/>
              <a:gd name="csX115" fmla="*/ 6841671 w 10276114"/>
              <a:gd name="csY115" fmla="*/ 1083129 h 2231571"/>
              <a:gd name="csX116" fmla="*/ 7004957 w 10276114"/>
              <a:gd name="csY116" fmla="*/ 1077686 h 2231571"/>
              <a:gd name="csX117" fmla="*/ 7021285 w 10276114"/>
              <a:gd name="csY117" fmla="*/ 1088571 h 2231571"/>
              <a:gd name="csX118" fmla="*/ 7086600 w 10276114"/>
              <a:gd name="csY118" fmla="*/ 1094014 h 2231571"/>
              <a:gd name="csX119" fmla="*/ 7184571 w 10276114"/>
              <a:gd name="csY119" fmla="*/ 974271 h 2231571"/>
              <a:gd name="csX120" fmla="*/ 7217228 w 10276114"/>
              <a:gd name="csY120" fmla="*/ 914400 h 2231571"/>
              <a:gd name="csX121" fmla="*/ 7293428 w 10276114"/>
              <a:gd name="csY121" fmla="*/ 762000 h 2231571"/>
              <a:gd name="csX122" fmla="*/ 7385957 w 10276114"/>
              <a:gd name="csY122" fmla="*/ 527957 h 2231571"/>
              <a:gd name="csX123" fmla="*/ 7434943 w 10276114"/>
              <a:gd name="csY123" fmla="*/ 462643 h 2231571"/>
              <a:gd name="csX124" fmla="*/ 7451271 w 10276114"/>
              <a:gd name="csY124" fmla="*/ 429986 h 2231571"/>
              <a:gd name="csX125" fmla="*/ 7483928 w 10276114"/>
              <a:gd name="csY125" fmla="*/ 402771 h 2231571"/>
              <a:gd name="csX126" fmla="*/ 7500257 w 10276114"/>
              <a:gd name="csY126" fmla="*/ 381000 h 2231571"/>
              <a:gd name="csX127" fmla="*/ 7516585 w 10276114"/>
              <a:gd name="csY127" fmla="*/ 375557 h 2231571"/>
              <a:gd name="csX128" fmla="*/ 7571014 w 10276114"/>
              <a:gd name="csY128" fmla="*/ 370114 h 2231571"/>
              <a:gd name="csX129" fmla="*/ 7766957 w 10276114"/>
              <a:gd name="csY129" fmla="*/ 375557 h 2231571"/>
              <a:gd name="csX130" fmla="*/ 7962900 w 10276114"/>
              <a:gd name="csY130" fmla="*/ 310243 h 2231571"/>
              <a:gd name="csX131" fmla="*/ 8039100 w 10276114"/>
              <a:gd name="csY131" fmla="*/ 234043 h 2231571"/>
              <a:gd name="csX132" fmla="*/ 8088085 w 10276114"/>
              <a:gd name="csY132" fmla="*/ 195943 h 2231571"/>
              <a:gd name="csX133" fmla="*/ 8131628 w 10276114"/>
              <a:gd name="csY133" fmla="*/ 146957 h 2231571"/>
              <a:gd name="csX134" fmla="*/ 8186057 w 10276114"/>
              <a:gd name="csY134" fmla="*/ 92529 h 2231571"/>
              <a:gd name="csX135" fmla="*/ 8224157 w 10276114"/>
              <a:gd name="csY135" fmla="*/ 59871 h 2231571"/>
              <a:gd name="csX136" fmla="*/ 8240485 w 10276114"/>
              <a:gd name="csY136" fmla="*/ 38100 h 2231571"/>
              <a:gd name="csX137" fmla="*/ 8284028 w 10276114"/>
              <a:gd name="csY137" fmla="*/ 0 h 2231571"/>
              <a:gd name="csX138" fmla="*/ 8338457 w 10276114"/>
              <a:gd name="csY138" fmla="*/ 119743 h 2231571"/>
              <a:gd name="csX139" fmla="*/ 8371114 w 10276114"/>
              <a:gd name="csY139" fmla="*/ 217714 h 2231571"/>
              <a:gd name="csX140" fmla="*/ 8550728 w 10276114"/>
              <a:gd name="csY140" fmla="*/ 647700 h 2231571"/>
              <a:gd name="csX141" fmla="*/ 8572500 w 10276114"/>
              <a:gd name="csY141" fmla="*/ 723900 h 2231571"/>
              <a:gd name="csX142" fmla="*/ 8626928 w 10276114"/>
              <a:gd name="csY142" fmla="*/ 887186 h 2231571"/>
              <a:gd name="csX143" fmla="*/ 8654143 w 10276114"/>
              <a:gd name="csY143" fmla="*/ 996043 h 2231571"/>
              <a:gd name="csX144" fmla="*/ 8665028 w 10276114"/>
              <a:gd name="csY144" fmla="*/ 1055914 h 2231571"/>
              <a:gd name="csX145" fmla="*/ 8675914 w 10276114"/>
              <a:gd name="csY145" fmla="*/ 1083129 h 2231571"/>
              <a:gd name="csX146" fmla="*/ 8681357 w 10276114"/>
              <a:gd name="csY146" fmla="*/ 1121229 h 2231571"/>
              <a:gd name="csX147" fmla="*/ 8686800 w 10276114"/>
              <a:gd name="csY147" fmla="*/ 1143000 h 2231571"/>
              <a:gd name="csX148" fmla="*/ 8811985 w 10276114"/>
              <a:gd name="csY148" fmla="*/ 903514 h 2231571"/>
              <a:gd name="csX149" fmla="*/ 8899071 w 10276114"/>
              <a:gd name="csY149" fmla="*/ 691243 h 2231571"/>
              <a:gd name="csX150" fmla="*/ 8964385 w 10276114"/>
              <a:gd name="csY150" fmla="*/ 500743 h 2231571"/>
              <a:gd name="csX151" fmla="*/ 8980714 w 10276114"/>
              <a:gd name="csY151" fmla="*/ 446314 h 2231571"/>
              <a:gd name="csX152" fmla="*/ 8991600 w 10276114"/>
              <a:gd name="csY152" fmla="*/ 413657 h 2231571"/>
              <a:gd name="csX153" fmla="*/ 9013371 w 10276114"/>
              <a:gd name="csY153" fmla="*/ 386443 h 2231571"/>
              <a:gd name="csX154" fmla="*/ 9024257 w 10276114"/>
              <a:gd name="csY154" fmla="*/ 364671 h 2231571"/>
              <a:gd name="csX155" fmla="*/ 9051471 w 10276114"/>
              <a:gd name="csY155" fmla="*/ 359229 h 2231571"/>
              <a:gd name="csX156" fmla="*/ 9263743 w 10276114"/>
              <a:gd name="csY156" fmla="*/ 370114 h 2231571"/>
              <a:gd name="csX157" fmla="*/ 9476014 w 10276114"/>
              <a:gd name="csY157" fmla="*/ 381000 h 2231571"/>
              <a:gd name="csX158" fmla="*/ 9568543 w 10276114"/>
              <a:gd name="csY158" fmla="*/ 288471 h 2231571"/>
              <a:gd name="csX159" fmla="*/ 9677400 w 10276114"/>
              <a:gd name="csY159" fmla="*/ 168729 h 2231571"/>
              <a:gd name="csX160" fmla="*/ 9726385 w 10276114"/>
              <a:gd name="csY160" fmla="*/ 130629 h 2231571"/>
              <a:gd name="csX161" fmla="*/ 9764485 w 10276114"/>
              <a:gd name="csY161" fmla="*/ 97971 h 2231571"/>
              <a:gd name="csX162" fmla="*/ 9786257 w 10276114"/>
              <a:gd name="csY162" fmla="*/ 76200 h 2231571"/>
              <a:gd name="csX163" fmla="*/ 9829800 w 10276114"/>
              <a:gd name="csY163" fmla="*/ 54429 h 2231571"/>
              <a:gd name="csX164" fmla="*/ 9857014 w 10276114"/>
              <a:gd name="csY164" fmla="*/ 27214 h 2231571"/>
              <a:gd name="csX165" fmla="*/ 9965871 w 10276114"/>
              <a:gd name="csY165" fmla="*/ 10886 h 2231571"/>
              <a:gd name="csX166" fmla="*/ 10276114 w 10276114"/>
              <a:gd name="csY166" fmla="*/ 16329 h 22315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</a:cxnLst>
            <a:rect l="l" t="t" r="r" b="b"/>
            <a:pathLst>
              <a:path w="10276114" h="2231571">
                <a:moveTo>
                  <a:pt x="0" y="1877786"/>
                </a:moveTo>
                <a:lnTo>
                  <a:pt x="114300" y="1894114"/>
                </a:lnTo>
                <a:cubicBezTo>
                  <a:pt x="166792" y="1901354"/>
                  <a:pt x="142689" y="1894505"/>
                  <a:pt x="174171" y="1905000"/>
                </a:cubicBezTo>
                <a:cubicBezTo>
                  <a:pt x="243114" y="1903186"/>
                  <a:pt x="312208" y="1904471"/>
                  <a:pt x="381000" y="1899557"/>
                </a:cubicBezTo>
                <a:cubicBezTo>
                  <a:pt x="389093" y="1898979"/>
                  <a:pt x="394683" y="1889322"/>
                  <a:pt x="402771" y="1888671"/>
                </a:cubicBezTo>
                <a:cubicBezTo>
                  <a:pt x="553144" y="1876572"/>
                  <a:pt x="703942" y="1870528"/>
                  <a:pt x="854528" y="1861457"/>
                </a:cubicBezTo>
                <a:cubicBezTo>
                  <a:pt x="869042" y="1852386"/>
                  <a:pt x="884756" y="1844998"/>
                  <a:pt x="898071" y="1834243"/>
                </a:cubicBezTo>
                <a:cubicBezTo>
                  <a:pt x="932062" y="1806789"/>
                  <a:pt x="967270" y="1780040"/>
                  <a:pt x="996043" y="1747157"/>
                </a:cubicBezTo>
                <a:cubicBezTo>
                  <a:pt x="1031783" y="1706311"/>
                  <a:pt x="1036031" y="1703661"/>
                  <a:pt x="1066800" y="1660071"/>
                </a:cubicBezTo>
                <a:cubicBezTo>
                  <a:pt x="1078117" y="1644039"/>
                  <a:pt x="1088140" y="1627118"/>
                  <a:pt x="1099457" y="1611086"/>
                </a:cubicBezTo>
                <a:cubicBezTo>
                  <a:pt x="1109920" y="1596264"/>
                  <a:pt x="1121787" y="1582460"/>
                  <a:pt x="1132114" y="1567543"/>
                </a:cubicBezTo>
                <a:cubicBezTo>
                  <a:pt x="1138136" y="1558845"/>
                  <a:pt x="1143712" y="1549791"/>
                  <a:pt x="1148443" y="1540329"/>
                </a:cubicBezTo>
                <a:cubicBezTo>
                  <a:pt x="1152812" y="1531590"/>
                  <a:pt x="1152419" y="1520023"/>
                  <a:pt x="1159328" y="1513114"/>
                </a:cubicBezTo>
                <a:cubicBezTo>
                  <a:pt x="1164618" y="1507824"/>
                  <a:pt x="1173843" y="1509485"/>
                  <a:pt x="1181100" y="1507671"/>
                </a:cubicBezTo>
                <a:cubicBezTo>
                  <a:pt x="1207311" y="1490197"/>
                  <a:pt x="1210679" y="1488978"/>
                  <a:pt x="1240971" y="1458686"/>
                </a:cubicBezTo>
                <a:cubicBezTo>
                  <a:pt x="1265481" y="1434176"/>
                  <a:pt x="1287218" y="1406996"/>
                  <a:pt x="1311728" y="1382486"/>
                </a:cubicBezTo>
                <a:cubicBezTo>
                  <a:pt x="1328988" y="1365226"/>
                  <a:pt x="1348897" y="1350760"/>
                  <a:pt x="1366157" y="1333500"/>
                </a:cubicBezTo>
                <a:cubicBezTo>
                  <a:pt x="1374371" y="1325286"/>
                  <a:pt x="1379876" y="1314660"/>
                  <a:pt x="1387928" y="1306286"/>
                </a:cubicBezTo>
                <a:cubicBezTo>
                  <a:pt x="1425274" y="1267446"/>
                  <a:pt x="1460526" y="1226106"/>
                  <a:pt x="1502228" y="1191986"/>
                </a:cubicBezTo>
                <a:cubicBezTo>
                  <a:pt x="1522185" y="1175657"/>
                  <a:pt x="1542827" y="1160131"/>
                  <a:pt x="1562100" y="1143000"/>
                </a:cubicBezTo>
                <a:cubicBezTo>
                  <a:pt x="1642236" y="1071768"/>
                  <a:pt x="1567840" y="1129171"/>
                  <a:pt x="1621971" y="1088571"/>
                </a:cubicBezTo>
                <a:cubicBezTo>
                  <a:pt x="1671861" y="1152067"/>
                  <a:pt x="1763857" y="1263858"/>
                  <a:pt x="1785257" y="1328057"/>
                </a:cubicBezTo>
                <a:cubicBezTo>
                  <a:pt x="1801079" y="1375520"/>
                  <a:pt x="1786806" y="1354044"/>
                  <a:pt x="1834243" y="1387929"/>
                </a:cubicBezTo>
                <a:cubicBezTo>
                  <a:pt x="1909857" y="1501352"/>
                  <a:pt x="1797834" y="1335828"/>
                  <a:pt x="1883228" y="1453243"/>
                </a:cubicBezTo>
                <a:cubicBezTo>
                  <a:pt x="1889450" y="1461799"/>
                  <a:pt x="1893490" y="1471790"/>
                  <a:pt x="1899557" y="1480457"/>
                </a:cubicBezTo>
                <a:cubicBezTo>
                  <a:pt x="1906219" y="1489974"/>
                  <a:pt x="1914358" y="1498377"/>
                  <a:pt x="1921328" y="1507671"/>
                </a:cubicBezTo>
                <a:cubicBezTo>
                  <a:pt x="1925253" y="1512904"/>
                  <a:pt x="1927106" y="1519913"/>
                  <a:pt x="1932214" y="1524000"/>
                </a:cubicBezTo>
                <a:cubicBezTo>
                  <a:pt x="1936694" y="1527584"/>
                  <a:pt x="1943100" y="1527629"/>
                  <a:pt x="1948543" y="1529443"/>
                </a:cubicBezTo>
                <a:cubicBezTo>
                  <a:pt x="2017128" y="1666612"/>
                  <a:pt x="1968683" y="1567218"/>
                  <a:pt x="2062843" y="1774371"/>
                </a:cubicBezTo>
                <a:cubicBezTo>
                  <a:pt x="2073592" y="1798019"/>
                  <a:pt x="2084231" y="1821724"/>
                  <a:pt x="2095500" y="1845129"/>
                </a:cubicBezTo>
                <a:cubicBezTo>
                  <a:pt x="2107819" y="1870716"/>
                  <a:pt x="2124620" y="1894388"/>
                  <a:pt x="2133600" y="1921329"/>
                </a:cubicBezTo>
                <a:cubicBezTo>
                  <a:pt x="2139043" y="1937657"/>
                  <a:pt x="2144794" y="1953886"/>
                  <a:pt x="2149928" y="1970314"/>
                </a:cubicBezTo>
                <a:cubicBezTo>
                  <a:pt x="2153868" y="1982921"/>
                  <a:pt x="2155279" y="1996421"/>
                  <a:pt x="2160814" y="2008414"/>
                </a:cubicBezTo>
                <a:cubicBezTo>
                  <a:pt x="2175523" y="2040283"/>
                  <a:pt x="2222344" y="2084182"/>
                  <a:pt x="2242457" y="2100943"/>
                </a:cubicBezTo>
                <a:cubicBezTo>
                  <a:pt x="2253343" y="2110014"/>
                  <a:pt x="2262874" y="2121017"/>
                  <a:pt x="2275114" y="2128157"/>
                </a:cubicBezTo>
                <a:cubicBezTo>
                  <a:pt x="2285025" y="2133939"/>
                  <a:pt x="2296885" y="2135414"/>
                  <a:pt x="2307771" y="2139043"/>
                </a:cubicBezTo>
                <a:cubicBezTo>
                  <a:pt x="2313214" y="2144486"/>
                  <a:pt x="2319172" y="2149458"/>
                  <a:pt x="2324100" y="2155371"/>
                </a:cubicBezTo>
                <a:cubicBezTo>
                  <a:pt x="2328288" y="2160396"/>
                  <a:pt x="2329877" y="2167613"/>
                  <a:pt x="2334985" y="2171700"/>
                </a:cubicBezTo>
                <a:cubicBezTo>
                  <a:pt x="2339465" y="2175284"/>
                  <a:pt x="2345871" y="2175329"/>
                  <a:pt x="2351314" y="2177143"/>
                </a:cubicBezTo>
                <a:cubicBezTo>
                  <a:pt x="2399482" y="2225311"/>
                  <a:pt x="2377778" y="2209300"/>
                  <a:pt x="2411185" y="2231571"/>
                </a:cubicBezTo>
                <a:cubicBezTo>
                  <a:pt x="2443842" y="2200728"/>
                  <a:pt x="2477394" y="2170806"/>
                  <a:pt x="2509157" y="2139043"/>
                </a:cubicBezTo>
                <a:cubicBezTo>
                  <a:pt x="2533667" y="2114533"/>
                  <a:pt x="2553422" y="2085195"/>
                  <a:pt x="2579914" y="2062843"/>
                </a:cubicBezTo>
                <a:cubicBezTo>
                  <a:pt x="2611837" y="2035908"/>
                  <a:pt x="2658267" y="2025500"/>
                  <a:pt x="2683328" y="1992086"/>
                </a:cubicBezTo>
                <a:cubicBezTo>
                  <a:pt x="2706004" y="1961851"/>
                  <a:pt x="2691878" y="1974981"/>
                  <a:pt x="2726871" y="1953986"/>
                </a:cubicBezTo>
                <a:cubicBezTo>
                  <a:pt x="2748385" y="1910957"/>
                  <a:pt x="2723110" y="1951766"/>
                  <a:pt x="2764971" y="1915886"/>
                </a:cubicBezTo>
                <a:cubicBezTo>
                  <a:pt x="2769938" y="1911629"/>
                  <a:pt x="2770693" y="1903573"/>
                  <a:pt x="2775857" y="1899557"/>
                </a:cubicBezTo>
                <a:cubicBezTo>
                  <a:pt x="2787403" y="1890577"/>
                  <a:pt x="2800702" y="1883972"/>
                  <a:pt x="2813957" y="1877786"/>
                </a:cubicBezTo>
                <a:cubicBezTo>
                  <a:pt x="2847137" y="1862302"/>
                  <a:pt x="2882220" y="1854715"/>
                  <a:pt x="2917371" y="1845129"/>
                </a:cubicBezTo>
                <a:lnTo>
                  <a:pt x="3113314" y="1861457"/>
                </a:lnTo>
                <a:cubicBezTo>
                  <a:pt x="3124300" y="1862503"/>
                  <a:pt x="3135011" y="1865611"/>
                  <a:pt x="3145971" y="1866900"/>
                </a:cubicBezTo>
                <a:cubicBezTo>
                  <a:pt x="3165873" y="1869242"/>
                  <a:pt x="3185886" y="1870529"/>
                  <a:pt x="3205843" y="1872343"/>
                </a:cubicBezTo>
                <a:cubicBezTo>
                  <a:pt x="3233057" y="1834243"/>
                  <a:pt x="3262294" y="1797510"/>
                  <a:pt x="3287485" y="1758043"/>
                </a:cubicBezTo>
                <a:cubicBezTo>
                  <a:pt x="3316786" y="1712138"/>
                  <a:pt x="3333461" y="1657683"/>
                  <a:pt x="3369128" y="1616529"/>
                </a:cubicBezTo>
                <a:cubicBezTo>
                  <a:pt x="3392714" y="1589315"/>
                  <a:pt x="3412783" y="1558600"/>
                  <a:pt x="3439885" y="1534886"/>
                </a:cubicBezTo>
                <a:cubicBezTo>
                  <a:pt x="3454399" y="1522186"/>
                  <a:pt x="3468263" y="1508701"/>
                  <a:pt x="3483428" y="1496786"/>
                </a:cubicBezTo>
                <a:cubicBezTo>
                  <a:pt x="3532373" y="1458329"/>
                  <a:pt x="3502175" y="1493560"/>
                  <a:pt x="3532414" y="1453243"/>
                </a:cubicBezTo>
                <a:cubicBezTo>
                  <a:pt x="3546928" y="1407886"/>
                  <a:pt x="3561563" y="1362567"/>
                  <a:pt x="3575957" y="1317171"/>
                </a:cubicBezTo>
                <a:cubicBezTo>
                  <a:pt x="3585149" y="1288181"/>
                  <a:pt x="3595795" y="1259591"/>
                  <a:pt x="3603171" y="1230086"/>
                </a:cubicBezTo>
                <a:cubicBezTo>
                  <a:pt x="3614778" y="1183658"/>
                  <a:pt x="3635799" y="1094511"/>
                  <a:pt x="3652157" y="1050471"/>
                </a:cubicBezTo>
                <a:cubicBezTo>
                  <a:pt x="3664600" y="1016970"/>
                  <a:pt x="3683152" y="985962"/>
                  <a:pt x="3695700" y="952500"/>
                </a:cubicBezTo>
                <a:cubicBezTo>
                  <a:pt x="3704975" y="927766"/>
                  <a:pt x="3710924" y="901892"/>
                  <a:pt x="3717471" y="876300"/>
                </a:cubicBezTo>
                <a:cubicBezTo>
                  <a:pt x="3749950" y="749337"/>
                  <a:pt x="3743121" y="747253"/>
                  <a:pt x="3777343" y="653143"/>
                </a:cubicBezTo>
                <a:cubicBezTo>
                  <a:pt x="3784021" y="634779"/>
                  <a:pt x="3792935" y="617252"/>
                  <a:pt x="3799114" y="598714"/>
                </a:cubicBezTo>
                <a:cubicBezTo>
                  <a:pt x="3840076" y="475826"/>
                  <a:pt x="3773179" y="642903"/>
                  <a:pt x="3831771" y="506186"/>
                </a:cubicBezTo>
                <a:cubicBezTo>
                  <a:pt x="3841062" y="484507"/>
                  <a:pt x="3844251" y="459288"/>
                  <a:pt x="3858985" y="440871"/>
                </a:cubicBezTo>
                <a:cubicBezTo>
                  <a:pt x="3866242" y="431800"/>
                  <a:pt x="3874520" y="423458"/>
                  <a:pt x="3880757" y="413657"/>
                </a:cubicBezTo>
                <a:cubicBezTo>
                  <a:pt x="3887291" y="403389"/>
                  <a:pt x="3889071" y="390159"/>
                  <a:pt x="3897085" y="381000"/>
                </a:cubicBezTo>
                <a:cubicBezTo>
                  <a:pt x="3902623" y="374670"/>
                  <a:pt x="3926266" y="367644"/>
                  <a:pt x="3935185" y="364671"/>
                </a:cubicBezTo>
                <a:cubicBezTo>
                  <a:pt x="3971471" y="366485"/>
                  <a:pt x="4007811" y="367430"/>
                  <a:pt x="4044043" y="370114"/>
                </a:cubicBezTo>
                <a:cubicBezTo>
                  <a:pt x="4056837" y="371062"/>
                  <a:pt x="4069342" y="374704"/>
                  <a:pt x="4082143" y="375557"/>
                </a:cubicBezTo>
                <a:cubicBezTo>
                  <a:pt x="4126283" y="378500"/>
                  <a:pt x="4326026" y="385239"/>
                  <a:pt x="4359728" y="386443"/>
                </a:cubicBezTo>
                <a:cubicBezTo>
                  <a:pt x="4369412" y="415494"/>
                  <a:pt x="4368709" y="418159"/>
                  <a:pt x="4397828" y="451757"/>
                </a:cubicBezTo>
                <a:cubicBezTo>
                  <a:pt x="4408783" y="464397"/>
                  <a:pt x="4424424" y="472271"/>
                  <a:pt x="4435928" y="484414"/>
                </a:cubicBezTo>
                <a:cubicBezTo>
                  <a:pt x="4457177" y="506843"/>
                  <a:pt x="4475899" y="531538"/>
                  <a:pt x="4495800" y="555171"/>
                </a:cubicBezTo>
                <a:cubicBezTo>
                  <a:pt x="4504928" y="566010"/>
                  <a:pt x="4514512" y="576493"/>
                  <a:pt x="4523014" y="587829"/>
                </a:cubicBezTo>
                <a:cubicBezTo>
                  <a:pt x="4528457" y="595086"/>
                  <a:pt x="4534535" y="601907"/>
                  <a:pt x="4539343" y="609600"/>
                </a:cubicBezTo>
                <a:cubicBezTo>
                  <a:pt x="4543643" y="616480"/>
                  <a:pt x="4544948" y="625211"/>
                  <a:pt x="4550228" y="631371"/>
                </a:cubicBezTo>
                <a:cubicBezTo>
                  <a:pt x="4556132" y="638259"/>
                  <a:pt x="4565173" y="641726"/>
                  <a:pt x="4572000" y="647700"/>
                </a:cubicBezTo>
                <a:cubicBezTo>
                  <a:pt x="4579724" y="654458"/>
                  <a:pt x="4585113" y="663961"/>
                  <a:pt x="4593771" y="669471"/>
                </a:cubicBezTo>
                <a:cubicBezTo>
                  <a:pt x="4609060" y="679201"/>
                  <a:pt x="4646464" y="690665"/>
                  <a:pt x="4664528" y="696686"/>
                </a:cubicBezTo>
                <a:cubicBezTo>
                  <a:pt x="4671785" y="703943"/>
                  <a:pt x="4677597" y="713018"/>
                  <a:pt x="4686300" y="718457"/>
                </a:cubicBezTo>
                <a:cubicBezTo>
                  <a:pt x="4692643" y="722422"/>
                  <a:pt x="4702230" y="719227"/>
                  <a:pt x="4708071" y="723900"/>
                </a:cubicBezTo>
                <a:cubicBezTo>
                  <a:pt x="4721132" y="734349"/>
                  <a:pt x="4727347" y="751964"/>
                  <a:pt x="4740728" y="762000"/>
                </a:cubicBezTo>
                <a:cubicBezTo>
                  <a:pt x="4749908" y="768885"/>
                  <a:pt x="4762731" y="768625"/>
                  <a:pt x="4773385" y="772886"/>
                </a:cubicBezTo>
                <a:cubicBezTo>
                  <a:pt x="4780918" y="775899"/>
                  <a:pt x="4787900" y="780143"/>
                  <a:pt x="4795157" y="783771"/>
                </a:cubicBezTo>
                <a:cubicBezTo>
                  <a:pt x="4822371" y="751114"/>
                  <a:pt x="4850244" y="718995"/>
                  <a:pt x="4876800" y="685800"/>
                </a:cubicBezTo>
                <a:cubicBezTo>
                  <a:pt x="4886550" y="673613"/>
                  <a:pt x="4893933" y="659614"/>
                  <a:pt x="4904014" y="647700"/>
                </a:cubicBezTo>
                <a:cubicBezTo>
                  <a:pt x="4913958" y="635948"/>
                  <a:pt x="4927054" y="627064"/>
                  <a:pt x="4936671" y="615043"/>
                </a:cubicBezTo>
                <a:cubicBezTo>
                  <a:pt x="4948930" y="599719"/>
                  <a:pt x="4958011" y="582090"/>
                  <a:pt x="4969328" y="566057"/>
                </a:cubicBezTo>
                <a:cubicBezTo>
                  <a:pt x="4979791" y="551235"/>
                  <a:pt x="4992129" y="537746"/>
                  <a:pt x="5001985" y="522514"/>
                </a:cubicBezTo>
                <a:cubicBezTo>
                  <a:pt x="5009644" y="510678"/>
                  <a:pt x="5049398" y="432019"/>
                  <a:pt x="5061857" y="424543"/>
                </a:cubicBezTo>
                <a:cubicBezTo>
                  <a:pt x="5070928" y="419100"/>
                  <a:pt x="5080608" y="414561"/>
                  <a:pt x="5089071" y="408214"/>
                </a:cubicBezTo>
                <a:cubicBezTo>
                  <a:pt x="5121497" y="383895"/>
                  <a:pt x="5087430" y="396379"/>
                  <a:pt x="5127171" y="386443"/>
                </a:cubicBezTo>
                <a:cubicBezTo>
                  <a:pt x="5133369" y="361650"/>
                  <a:pt x="5130736" y="355622"/>
                  <a:pt x="5138057" y="381000"/>
                </a:cubicBezTo>
                <a:cubicBezTo>
                  <a:pt x="5163683" y="469835"/>
                  <a:pt x="5189032" y="558750"/>
                  <a:pt x="5214257" y="647700"/>
                </a:cubicBezTo>
                <a:cubicBezTo>
                  <a:pt x="5282601" y="888702"/>
                  <a:pt x="5195247" y="608339"/>
                  <a:pt x="5285014" y="832757"/>
                </a:cubicBezTo>
                <a:cubicBezTo>
                  <a:pt x="5312934" y="902558"/>
                  <a:pt x="5339611" y="973022"/>
                  <a:pt x="5361214" y="1045029"/>
                </a:cubicBezTo>
                <a:cubicBezTo>
                  <a:pt x="5387248" y="1131807"/>
                  <a:pt x="5364753" y="1068117"/>
                  <a:pt x="5399314" y="1143000"/>
                </a:cubicBezTo>
                <a:cubicBezTo>
                  <a:pt x="5403408" y="1151871"/>
                  <a:pt x="5405277" y="1161775"/>
                  <a:pt x="5410200" y="1170214"/>
                </a:cubicBezTo>
                <a:cubicBezTo>
                  <a:pt x="5418064" y="1183695"/>
                  <a:pt x="5429142" y="1195079"/>
                  <a:pt x="5437414" y="1208314"/>
                </a:cubicBezTo>
                <a:cubicBezTo>
                  <a:pt x="5447314" y="1224154"/>
                  <a:pt x="5454527" y="1241587"/>
                  <a:pt x="5464628" y="1257300"/>
                </a:cubicBezTo>
                <a:cubicBezTo>
                  <a:pt x="5570988" y="1422747"/>
                  <a:pt x="5409412" y="1156193"/>
                  <a:pt x="5502728" y="1311729"/>
                </a:cubicBezTo>
                <a:cubicBezTo>
                  <a:pt x="5532093" y="1429184"/>
                  <a:pt x="5491593" y="1283891"/>
                  <a:pt x="5535385" y="1393371"/>
                </a:cubicBezTo>
                <a:cubicBezTo>
                  <a:pt x="5560890" y="1457134"/>
                  <a:pt x="5529131" y="1419774"/>
                  <a:pt x="5562600" y="1453243"/>
                </a:cubicBezTo>
                <a:cubicBezTo>
                  <a:pt x="5564414" y="1460500"/>
                  <a:pt x="5560569" y="1474707"/>
                  <a:pt x="5568043" y="1475014"/>
                </a:cubicBezTo>
                <a:cubicBezTo>
                  <a:pt x="5698574" y="1480378"/>
                  <a:pt x="5829287" y="1469571"/>
                  <a:pt x="5959928" y="1469571"/>
                </a:cubicBezTo>
                <a:cubicBezTo>
                  <a:pt x="6076057" y="1469571"/>
                  <a:pt x="6192157" y="1473200"/>
                  <a:pt x="6308271" y="1475014"/>
                </a:cubicBezTo>
                <a:cubicBezTo>
                  <a:pt x="6324600" y="1464128"/>
                  <a:pt x="6342427" y="1455210"/>
                  <a:pt x="6357257" y="1442357"/>
                </a:cubicBezTo>
                <a:cubicBezTo>
                  <a:pt x="6397017" y="1407898"/>
                  <a:pt x="6433748" y="1370089"/>
                  <a:pt x="6471557" y="1333500"/>
                </a:cubicBezTo>
                <a:cubicBezTo>
                  <a:pt x="6489995" y="1315657"/>
                  <a:pt x="6506808" y="1296117"/>
                  <a:pt x="6525985" y="1279071"/>
                </a:cubicBezTo>
                <a:cubicBezTo>
                  <a:pt x="6542314" y="1264557"/>
                  <a:pt x="6560105" y="1251538"/>
                  <a:pt x="6574971" y="1235529"/>
                </a:cubicBezTo>
                <a:cubicBezTo>
                  <a:pt x="6627131" y="1179357"/>
                  <a:pt x="6565698" y="1221498"/>
                  <a:pt x="6623957" y="1186543"/>
                </a:cubicBezTo>
                <a:cubicBezTo>
                  <a:pt x="6629400" y="1179286"/>
                  <a:pt x="6634618" y="1171855"/>
                  <a:pt x="6640285" y="1164771"/>
                </a:cubicBezTo>
                <a:cubicBezTo>
                  <a:pt x="6647706" y="1155495"/>
                  <a:pt x="6680904" y="1098535"/>
                  <a:pt x="6711043" y="1094014"/>
                </a:cubicBezTo>
                <a:cubicBezTo>
                  <a:pt x="6739806" y="1089699"/>
                  <a:pt x="6769143" y="1090986"/>
                  <a:pt x="6798128" y="1088571"/>
                </a:cubicBezTo>
                <a:cubicBezTo>
                  <a:pt x="6812705" y="1087356"/>
                  <a:pt x="6827157" y="1084943"/>
                  <a:pt x="6841671" y="1083129"/>
                </a:cubicBezTo>
                <a:cubicBezTo>
                  <a:pt x="6912088" y="1063009"/>
                  <a:pt x="6891382" y="1064582"/>
                  <a:pt x="7004957" y="1077686"/>
                </a:cubicBezTo>
                <a:cubicBezTo>
                  <a:pt x="7011455" y="1078436"/>
                  <a:pt x="7014871" y="1087288"/>
                  <a:pt x="7021285" y="1088571"/>
                </a:cubicBezTo>
                <a:cubicBezTo>
                  <a:pt x="7042708" y="1092855"/>
                  <a:pt x="7064828" y="1092200"/>
                  <a:pt x="7086600" y="1094014"/>
                </a:cubicBezTo>
                <a:cubicBezTo>
                  <a:pt x="7165846" y="1120430"/>
                  <a:pt x="7112407" y="1114590"/>
                  <a:pt x="7184571" y="974271"/>
                </a:cubicBezTo>
                <a:cubicBezTo>
                  <a:pt x="7194968" y="954055"/>
                  <a:pt x="7206855" y="934628"/>
                  <a:pt x="7217228" y="914400"/>
                </a:cubicBezTo>
                <a:cubicBezTo>
                  <a:pt x="7243145" y="863862"/>
                  <a:pt x="7274018" y="815377"/>
                  <a:pt x="7293428" y="762000"/>
                </a:cubicBezTo>
                <a:cubicBezTo>
                  <a:pt x="7302508" y="737030"/>
                  <a:pt x="7367702" y="550776"/>
                  <a:pt x="7385957" y="527957"/>
                </a:cubicBezTo>
                <a:cubicBezTo>
                  <a:pt x="7402305" y="507522"/>
                  <a:pt x="7421360" y="484716"/>
                  <a:pt x="7434943" y="462643"/>
                </a:cubicBezTo>
                <a:cubicBezTo>
                  <a:pt x="7441322" y="452278"/>
                  <a:pt x="7444520" y="440112"/>
                  <a:pt x="7451271" y="429986"/>
                </a:cubicBezTo>
                <a:cubicBezTo>
                  <a:pt x="7469102" y="403239"/>
                  <a:pt x="7463850" y="422849"/>
                  <a:pt x="7483928" y="402771"/>
                </a:cubicBezTo>
                <a:cubicBezTo>
                  <a:pt x="7490342" y="396357"/>
                  <a:pt x="7493288" y="386807"/>
                  <a:pt x="7500257" y="381000"/>
                </a:cubicBezTo>
                <a:cubicBezTo>
                  <a:pt x="7504664" y="377327"/>
                  <a:pt x="7510915" y="376429"/>
                  <a:pt x="7516585" y="375557"/>
                </a:cubicBezTo>
                <a:cubicBezTo>
                  <a:pt x="7534606" y="372784"/>
                  <a:pt x="7552871" y="371928"/>
                  <a:pt x="7571014" y="370114"/>
                </a:cubicBezTo>
                <a:cubicBezTo>
                  <a:pt x="7636328" y="371928"/>
                  <a:pt x="7702367" y="385425"/>
                  <a:pt x="7766957" y="375557"/>
                </a:cubicBezTo>
                <a:cubicBezTo>
                  <a:pt x="7835015" y="365159"/>
                  <a:pt x="7899694" y="337536"/>
                  <a:pt x="7962900" y="310243"/>
                </a:cubicBezTo>
                <a:cubicBezTo>
                  <a:pt x="7993681" y="296951"/>
                  <a:pt x="8015878" y="255717"/>
                  <a:pt x="8039100" y="234043"/>
                </a:cubicBezTo>
                <a:cubicBezTo>
                  <a:pt x="8054222" y="219929"/>
                  <a:pt x="8073022" y="210120"/>
                  <a:pt x="8088085" y="195943"/>
                </a:cubicBezTo>
                <a:cubicBezTo>
                  <a:pt x="8103994" y="180970"/>
                  <a:pt x="8116603" y="162817"/>
                  <a:pt x="8131628" y="146957"/>
                </a:cubicBezTo>
                <a:cubicBezTo>
                  <a:pt x="8149274" y="128331"/>
                  <a:pt x="8167373" y="110114"/>
                  <a:pt x="8186057" y="92529"/>
                </a:cubicBezTo>
                <a:cubicBezTo>
                  <a:pt x="8198238" y="81065"/>
                  <a:pt x="8212329" y="71699"/>
                  <a:pt x="8224157" y="59871"/>
                </a:cubicBezTo>
                <a:cubicBezTo>
                  <a:pt x="8230571" y="53457"/>
                  <a:pt x="8234512" y="44927"/>
                  <a:pt x="8240485" y="38100"/>
                </a:cubicBezTo>
                <a:cubicBezTo>
                  <a:pt x="8258419" y="17605"/>
                  <a:pt x="8263109" y="15690"/>
                  <a:pt x="8284028" y="0"/>
                </a:cubicBezTo>
                <a:cubicBezTo>
                  <a:pt x="8302171" y="39914"/>
                  <a:pt x="8322174" y="79035"/>
                  <a:pt x="8338457" y="119743"/>
                </a:cubicBezTo>
                <a:cubicBezTo>
                  <a:pt x="8351242" y="151704"/>
                  <a:pt x="8357635" y="186039"/>
                  <a:pt x="8371114" y="217714"/>
                </a:cubicBezTo>
                <a:cubicBezTo>
                  <a:pt x="8461735" y="430673"/>
                  <a:pt x="8472684" y="374554"/>
                  <a:pt x="8550728" y="647700"/>
                </a:cubicBezTo>
                <a:cubicBezTo>
                  <a:pt x="8557985" y="673100"/>
                  <a:pt x="8564146" y="698839"/>
                  <a:pt x="8572500" y="723900"/>
                </a:cubicBezTo>
                <a:cubicBezTo>
                  <a:pt x="8596766" y="796697"/>
                  <a:pt x="8611095" y="792194"/>
                  <a:pt x="8626928" y="887186"/>
                </a:cubicBezTo>
                <a:cubicBezTo>
                  <a:pt x="8640362" y="967790"/>
                  <a:pt x="8630064" y="931834"/>
                  <a:pt x="8654143" y="996043"/>
                </a:cubicBezTo>
                <a:cubicBezTo>
                  <a:pt x="8656976" y="1015880"/>
                  <a:pt x="8658611" y="1036664"/>
                  <a:pt x="8665028" y="1055914"/>
                </a:cubicBezTo>
                <a:cubicBezTo>
                  <a:pt x="8668118" y="1065183"/>
                  <a:pt x="8672285" y="1074057"/>
                  <a:pt x="8675914" y="1083129"/>
                </a:cubicBezTo>
                <a:cubicBezTo>
                  <a:pt x="8677728" y="1095829"/>
                  <a:pt x="8679062" y="1108607"/>
                  <a:pt x="8681357" y="1121229"/>
                </a:cubicBezTo>
                <a:cubicBezTo>
                  <a:pt x="8682695" y="1128589"/>
                  <a:pt x="8681768" y="1148535"/>
                  <a:pt x="8686800" y="1143000"/>
                </a:cubicBezTo>
                <a:cubicBezTo>
                  <a:pt x="8718725" y="1107881"/>
                  <a:pt x="8808728" y="912064"/>
                  <a:pt x="8811985" y="903514"/>
                </a:cubicBezTo>
                <a:cubicBezTo>
                  <a:pt x="8930592" y="592172"/>
                  <a:pt x="8784325" y="969912"/>
                  <a:pt x="8899071" y="691243"/>
                </a:cubicBezTo>
                <a:cubicBezTo>
                  <a:pt x="8925853" y="626202"/>
                  <a:pt x="8944043" y="568550"/>
                  <a:pt x="8964385" y="500743"/>
                </a:cubicBezTo>
                <a:cubicBezTo>
                  <a:pt x="8969828" y="482600"/>
                  <a:pt x="8975064" y="464394"/>
                  <a:pt x="8980714" y="446314"/>
                </a:cubicBezTo>
                <a:cubicBezTo>
                  <a:pt x="8984137" y="435362"/>
                  <a:pt x="8986105" y="423730"/>
                  <a:pt x="8991600" y="413657"/>
                </a:cubicBezTo>
                <a:cubicBezTo>
                  <a:pt x="8997163" y="403459"/>
                  <a:pt x="9006927" y="396109"/>
                  <a:pt x="9013371" y="386443"/>
                </a:cubicBezTo>
                <a:cubicBezTo>
                  <a:pt x="9017872" y="379692"/>
                  <a:pt x="9017654" y="369387"/>
                  <a:pt x="9024257" y="364671"/>
                </a:cubicBezTo>
                <a:cubicBezTo>
                  <a:pt x="9031785" y="359294"/>
                  <a:pt x="9042400" y="361043"/>
                  <a:pt x="9051471" y="359229"/>
                </a:cubicBezTo>
                <a:lnTo>
                  <a:pt x="9263743" y="370114"/>
                </a:lnTo>
                <a:lnTo>
                  <a:pt x="9476014" y="381000"/>
                </a:lnTo>
                <a:cubicBezTo>
                  <a:pt x="9506857" y="350157"/>
                  <a:pt x="9540368" y="321769"/>
                  <a:pt x="9568543" y="288471"/>
                </a:cubicBezTo>
                <a:cubicBezTo>
                  <a:pt x="9607389" y="242562"/>
                  <a:pt x="9633430" y="207814"/>
                  <a:pt x="9677400" y="168729"/>
                </a:cubicBezTo>
                <a:cubicBezTo>
                  <a:pt x="9692861" y="154986"/>
                  <a:pt x="9710331" y="143674"/>
                  <a:pt x="9726385" y="130629"/>
                </a:cubicBezTo>
                <a:cubicBezTo>
                  <a:pt x="9739367" y="120081"/>
                  <a:pt x="9752108" y="109223"/>
                  <a:pt x="9764485" y="97971"/>
                </a:cubicBezTo>
                <a:cubicBezTo>
                  <a:pt x="9772079" y="91067"/>
                  <a:pt x="9777717" y="81893"/>
                  <a:pt x="9786257" y="76200"/>
                </a:cubicBezTo>
                <a:cubicBezTo>
                  <a:pt x="9799759" y="67199"/>
                  <a:pt x="9815286" y="61686"/>
                  <a:pt x="9829800" y="54429"/>
                </a:cubicBezTo>
                <a:cubicBezTo>
                  <a:pt x="9838871" y="45357"/>
                  <a:pt x="9846887" y="35090"/>
                  <a:pt x="9857014" y="27214"/>
                </a:cubicBezTo>
                <a:cubicBezTo>
                  <a:pt x="9886240" y="4482"/>
                  <a:pt x="9937220" y="12677"/>
                  <a:pt x="9965871" y="10886"/>
                </a:cubicBezTo>
                <a:lnTo>
                  <a:pt x="10276114" y="16329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51A8BE0-F74A-F44B-D4B7-79F6596A1A1A}"/>
              </a:ext>
            </a:extLst>
          </p:cNvPr>
          <p:cNvSpPr txBox="1"/>
          <p:nvPr/>
        </p:nvSpPr>
        <p:spPr>
          <a:xfrm>
            <a:off x="591459" y="13719"/>
            <a:ext cx="5737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An dieser Stelle bitte nur die Kurve bis Woche 6 zeichnen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A1F7FDE-E3F2-EFE0-9281-DFF487540059}"/>
              </a:ext>
            </a:extLst>
          </p:cNvPr>
          <p:cNvSpPr txBox="1"/>
          <p:nvPr/>
        </p:nvSpPr>
        <p:spPr>
          <a:xfrm>
            <a:off x="8584153" y="-5019"/>
            <a:ext cx="36078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Dieses Arbeitsblatt 2-mal erstellen</a:t>
            </a:r>
          </a:p>
          <a:p>
            <a:pPr marL="342900" indent="-342900">
              <a:buAutoNum type="arabicParenR"/>
            </a:pPr>
            <a:r>
              <a:rPr lang="de-DE" i="1" dirty="0">
                <a:solidFill>
                  <a:srgbClr val="FF0000"/>
                </a:solidFill>
              </a:rPr>
              <a:t>0-26. Woche</a:t>
            </a:r>
          </a:p>
          <a:p>
            <a:pPr marL="342900" indent="-342900">
              <a:buAutoNum type="arabicParenR"/>
            </a:pPr>
            <a:r>
              <a:rPr lang="de-DE" i="1" dirty="0">
                <a:solidFill>
                  <a:srgbClr val="FF0000"/>
                </a:solidFill>
              </a:rPr>
              <a:t>27-52. Woche</a:t>
            </a:r>
          </a:p>
        </p:txBody>
      </p:sp>
    </p:spTree>
    <p:extLst>
      <p:ext uri="{BB962C8B-B14F-4D97-AF65-F5344CB8AC3E}">
        <p14:creationId xmlns:p14="http://schemas.microsoft.com/office/powerpoint/2010/main" val="2534932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F9ECA3-A80A-3E1D-59EF-C3AA18671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6963871-66A2-A354-E510-74863A2DD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786" y="2022787"/>
            <a:ext cx="4505569" cy="290229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456B513-7A72-D867-C8D4-EE50AFBF91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9538"/>
          <a:stretch>
            <a:fillRect/>
          </a:stretch>
        </p:blipFill>
        <p:spPr>
          <a:xfrm>
            <a:off x="1050545" y="5247021"/>
            <a:ext cx="4399810" cy="62867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B88B8EA-B774-3A8A-622D-47BD71EB0427}"/>
              </a:ext>
            </a:extLst>
          </p:cNvPr>
          <p:cNvSpPr txBox="1"/>
          <p:nvPr/>
        </p:nvSpPr>
        <p:spPr>
          <a:xfrm>
            <a:off x="1412341" y="6858000"/>
            <a:ext cx="344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aus Essen, was schmeckt – Teil 2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2700B85-9148-95F1-1598-6A5E8F20E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816" y="2022787"/>
            <a:ext cx="5108429" cy="308336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C3B8F59-9322-25B1-DC7E-6FE58A4529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9824"/>
          <a:stretch>
            <a:fillRect/>
          </a:stretch>
        </p:blipFill>
        <p:spPr>
          <a:xfrm>
            <a:off x="6593026" y="5247022"/>
            <a:ext cx="4399811" cy="628677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681FB99C-50E8-2FE0-1238-39E375BEB586}"/>
              </a:ext>
            </a:extLst>
          </p:cNvPr>
          <p:cNvSpPr txBox="1"/>
          <p:nvPr/>
        </p:nvSpPr>
        <p:spPr>
          <a:xfrm>
            <a:off x="7666777" y="6858000"/>
            <a:ext cx="2736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aus Essen, was schmeckt</a:t>
            </a:r>
          </a:p>
        </p:txBody>
      </p:sp>
    </p:spTree>
    <p:extLst>
      <p:ext uri="{BB962C8B-B14F-4D97-AF65-F5344CB8AC3E}">
        <p14:creationId xmlns:p14="http://schemas.microsoft.com/office/powerpoint/2010/main" val="709519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4F4C6-0621-311D-90D5-0F8C635A4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B5F50B-5D97-4658-EF5B-B4B677AF9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 Auflösung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F2B223-577A-D4E8-AD9E-CA79D1525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786" y="2022787"/>
            <a:ext cx="4505569" cy="290229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3396C83-855A-1313-8589-E1A110E51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45" y="5247021"/>
            <a:ext cx="4399810" cy="124585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6B457B1-78FF-453E-4B9C-0CD0EF73FAFB}"/>
              </a:ext>
            </a:extLst>
          </p:cNvPr>
          <p:cNvSpPr txBox="1"/>
          <p:nvPr/>
        </p:nvSpPr>
        <p:spPr>
          <a:xfrm>
            <a:off x="1412341" y="6858000"/>
            <a:ext cx="344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aus Essen, was schmeckt – Teil 2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0CA0A19-5AF4-1A23-E978-9DAF3828F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455" y="2022787"/>
            <a:ext cx="5108429" cy="308336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2F65AC69-BA36-C95D-A455-1038438262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6665" y="5247022"/>
            <a:ext cx="4399811" cy="1252954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2159BEF8-CD05-0277-903D-64BFC8D23FE7}"/>
              </a:ext>
            </a:extLst>
          </p:cNvPr>
          <p:cNvSpPr txBox="1"/>
          <p:nvPr/>
        </p:nvSpPr>
        <p:spPr>
          <a:xfrm>
            <a:off x="7666777" y="6858000"/>
            <a:ext cx="2736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aus Essen, was schmeckt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B40AD63-09EC-AAB7-36DC-9C605009C088}"/>
              </a:ext>
            </a:extLst>
          </p:cNvPr>
          <p:cNvSpPr txBox="1"/>
          <p:nvPr/>
        </p:nvSpPr>
        <p:spPr>
          <a:xfrm>
            <a:off x="5461241" y="4405034"/>
            <a:ext cx="128798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2400" dirty="0"/>
              <a:t>246 kcal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6F7D6AB-F778-11C1-02B8-716BBF9C376D}"/>
              </a:ext>
            </a:extLst>
          </p:cNvPr>
          <p:cNvSpPr txBox="1"/>
          <p:nvPr/>
        </p:nvSpPr>
        <p:spPr>
          <a:xfrm>
            <a:off x="5667900" y="3343204"/>
            <a:ext cx="7184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273038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190AFB-F2AD-34FF-0A15-8BCEC1267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1CDA255-BA7B-DE98-2EC3-33681ECD8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253"/>
          <a:stretch>
            <a:fillRect/>
          </a:stretch>
        </p:blipFill>
        <p:spPr>
          <a:xfrm>
            <a:off x="6715932" y="2220132"/>
            <a:ext cx="4157662" cy="248217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9264501-E41B-B46B-1F35-5810236BCE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876"/>
          <a:stretch>
            <a:fillRect/>
          </a:stretch>
        </p:blipFill>
        <p:spPr>
          <a:xfrm>
            <a:off x="1546683" y="2198471"/>
            <a:ext cx="4157662" cy="2482172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F7FFDEA6-2488-5BAF-F29D-9AC9A3CCE1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177" t="38185" b="29540"/>
          <a:stretch>
            <a:fillRect/>
          </a:stretch>
        </p:blipFill>
        <p:spPr>
          <a:xfrm>
            <a:off x="1919335" y="5106155"/>
            <a:ext cx="3513406" cy="51604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2A29E5D-9BDF-218F-A43C-439D387C8D7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130" t="38185" b="29540"/>
          <a:stretch>
            <a:fillRect/>
          </a:stretch>
        </p:blipFill>
        <p:spPr>
          <a:xfrm>
            <a:off x="6715932" y="5106155"/>
            <a:ext cx="4157663" cy="51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31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05B20-CCE4-BB12-163F-364ABB469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77080C-1F19-8874-BB84-A8994CE7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 Auflösung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03C51B9-F9EB-C190-A854-E84D106BCB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253"/>
          <a:stretch>
            <a:fillRect/>
          </a:stretch>
        </p:blipFill>
        <p:spPr>
          <a:xfrm>
            <a:off x="6715932" y="2220132"/>
            <a:ext cx="4157662" cy="248217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068421F-DC69-D383-FB30-B9ACE05451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876"/>
          <a:stretch>
            <a:fillRect/>
          </a:stretch>
        </p:blipFill>
        <p:spPr>
          <a:xfrm>
            <a:off x="1245467" y="2198471"/>
            <a:ext cx="4157662" cy="2482172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694146E-7124-8959-02C5-2A10A4EA9F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177" t="38185"/>
          <a:stretch>
            <a:fillRect/>
          </a:stretch>
        </p:blipFill>
        <p:spPr>
          <a:xfrm>
            <a:off x="1618119" y="5106155"/>
            <a:ext cx="3513406" cy="98836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7630410-D3CC-BBE6-5C03-5D40078C27F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130" t="38185"/>
          <a:stretch>
            <a:fillRect/>
          </a:stretch>
        </p:blipFill>
        <p:spPr>
          <a:xfrm>
            <a:off x="6715932" y="5106155"/>
            <a:ext cx="4157663" cy="98836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6FACEE8-12A9-911A-49BB-058CEC0402A5}"/>
              </a:ext>
            </a:extLst>
          </p:cNvPr>
          <p:cNvSpPr txBox="1"/>
          <p:nvPr/>
        </p:nvSpPr>
        <p:spPr>
          <a:xfrm>
            <a:off x="5461241" y="4405034"/>
            <a:ext cx="112287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2400" dirty="0"/>
              <a:t>82 kcal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83428F0-9FED-9AED-7023-E29CFD2CED20}"/>
              </a:ext>
            </a:extLst>
          </p:cNvPr>
          <p:cNvSpPr txBox="1"/>
          <p:nvPr/>
        </p:nvSpPr>
        <p:spPr>
          <a:xfrm>
            <a:off x="5667900" y="3343204"/>
            <a:ext cx="7184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2225912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7E4AF8-E85D-3BF3-509B-01A3B7DB3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20B03FC-884F-7828-BDD0-0017396A16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916"/>
          <a:stretch>
            <a:fillRect/>
          </a:stretch>
        </p:blipFill>
        <p:spPr>
          <a:xfrm>
            <a:off x="6338286" y="1825624"/>
            <a:ext cx="5015514" cy="294001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908987F-7E18-77D8-0C50-8BDD62A4BD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917"/>
          <a:stretch>
            <a:fillRect/>
          </a:stretch>
        </p:blipFill>
        <p:spPr>
          <a:xfrm>
            <a:off x="1007391" y="1825625"/>
            <a:ext cx="5000785" cy="2940013"/>
          </a:xfrm>
          <a:prstGeom prst="rect">
            <a:avLst/>
          </a:prstGeom>
        </p:spPr>
      </p:pic>
      <p:pic>
        <p:nvPicPr>
          <p:cNvPr id="4" name="Inhaltsplatzhalter 4">
            <a:extLst>
              <a:ext uri="{FF2B5EF4-FFF2-40B4-BE49-F238E27FC236}">
                <a16:creationId xmlns:a16="http://schemas.microsoft.com/office/drawing/2014/main" id="{8DE0ABB3-1932-EA26-AE06-F307786BA4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33536" t="37928" b="32643"/>
          <a:stretch>
            <a:fillRect/>
          </a:stretch>
        </p:blipFill>
        <p:spPr>
          <a:xfrm>
            <a:off x="6467761" y="4940729"/>
            <a:ext cx="4771315" cy="64633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2EED2F6-8662-89B9-DEEA-F217CEF09C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997" t="37235" b="33008"/>
          <a:stretch>
            <a:fillRect/>
          </a:stretch>
        </p:blipFill>
        <p:spPr>
          <a:xfrm>
            <a:off x="1086522" y="4940729"/>
            <a:ext cx="4740624" cy="64633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CF0B910-3A30-D0E3-DE7E-D47C6953EEA4}"/>
              </a:ext>
            </a:extLst>
          </p:cNvPr>
          <p:cNvSpPr txBox="1"/>
          <p:nvPr/>
        </p:nvSpPr>
        <p:spPr>
          <a:xfrm>
            <a:off x="1344706" y="6858000"/>
            <a:ext cx="411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Bitte aus 30 g Popcorn </a:t>
            </a:r>
            <a:r>
              <a:rPr lang="de-DE" i="1" dirty="0">
                <a:solidFill>
                  <a:srgbClr val="FF0000"/>
                </a:solidFill>
                <a:sym typeface="Wingdings" panose="05000000000000000000" pitchFamily="2" charset="2"/>
              </a:rPr>
              <a:t> 100 g Popcorn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A6312EE-B952-3AF4-9E6C-B1C3F63C8F3A}"/>
              </a:ext>
            </a:extLst>
          </p:cNvPr>
          <p:cNvSpPr txBox="1"/>
          <p:nvPr/>
        </p:nvSpPr>
        <p:spPr>
          <a:xfrm>
            <a:off x="3229087" y="7386918"/>
            <a:ext cx="4004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Beides aus Essen, was schmeckt Teil 2</a:t>
            </a:r>
            <a:endParaRPr lang="de-DE" i="1" dirty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37026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1886</Words>
  <Application>Microsoft Office PowerPoint</Application>
  <PresentationFormat>Breitbild</PresentationFormat>
  <Paragraphs>281</Paragraphs>
  <Slides>30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6" baseType="lpstr">
      <vt:lpstr>Aptos</vt:lpstr>
      <vt:lpstr>Aptos Display</vt:lpstr>
      <vt:lpstr>Arial</vt:lpstr>
      <vt:lpstr>Segment</vt:lpstr>
      <vt:lpstr>Wingdings</vt:lpstr>
      <vt:lpstr>Office</vt:lpstr>
      <vt:lpstr>Kursstunde 5</vt:lpstr>
      <vt:lpstr>Die Themen heute</vt:lpstr>
      <vt:lpstr>MOVE-Check: Wie liefs &amp; Wie läufts?</vt:lpstr>
      <vt:lpstr>MOVE-Challenge: Meine Zufriedenheit</vt:lpstr>
      <vt:lpstr>Wie viele Kalorien können Sie hier sparen?</vt:lpstr>
      <vt:lpstr>Wie viele Kalorien können Sie hier sparen? Auflösung</vt:lpstr>
      <vt:lpstr>Wie viele Kalorien können Sie hier sparen?</vt:lpstr>
      <vt:lpstr>Wie viele Kalorien können Sie hier sparen? Auflösung</vt:lpstr>
      <vt:lpstr>Wie viele Kalorien können Sie hier sparen?</vt:lpstr>
      <vt:lpstr>Wie viele Kalorien können Sie hier sparen? Auflösung</vt:lpstr>
      <vt:lpstr>MOVE-Check: Was meinen Sie?</vt:lpstr>
      <vt:lpstr>MOVE-Check: Aktueller Stand der Forschung</vt:lpstr>
      <vt:lpstr>Roadmap: Ernährungsgewohnheiten verändern</vt:lpstr>
      <vt:lpstr>Es ist schwer, Gewohnheiten zu verändern</vt:lpstr>
      <vt:lpstr>Gibt es Gewohnheiten, die Sie erfolgreich dauerhaft verändert haben?</vt:lpstr>
      <vt:lpstr>Viele Auslöser für essen und trinken</vt:lpstr>
      <vt:lpstr>Die eigenen Auslöser kennen</vt:lpstr>
      <vt:lpstr>Was sind Ihre Essgewohnheiten?</vt:lpstr>
      <vt:lpstr>Wie würden Sie sich bewerten?</vt:lpstr>
      <vt:lpstr>Essgewohnheiten verändern:  Essen und Trinken besser planen</vt:lpstr>
      <vt:lpstr>Essgewohnheiten verändern:  Gezielter einkaufen</vt:lpstr>
      <vt:lpstr>Essgewohnheiten verändern:  Bewusster essen</vt:lpstr>
      <vt:lpstr>Essgewohnheiten verändern:  Anders mit Frust/Stress umgehen</vt:lpstr>
      <vt:lpstr>Essgewohnheiten verändern:  Verführungssituationen vermeiden</vt:lpstr>
      <vt:lpstr>Ernährungsumstellung mit Genuss</vt:lpstr>
      <vt:lpstr>Genuss beginnt mit Achtsamkeit</vt:lpstr>
      <vt:lpstr>MOVE-Challenge: Achtsamkeitsübung</vt:lpstr>
      <vt:lpstr>MOVE-Challenge: Meine Regeln</vt:lpstr>
      <vt:lpstr>MOVE-Challenge: Mein Bewegungsverhalten</vt:lpstr>
      <vt:lpstr>Bis zur nächsten Kurseinheit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Dominic Ehrmann</dc:creator>
  <cp:lastModifiedBy>Dominic Ehrmann</cp:lastModifiedBy>
  <cp:revision>48</cp:revision>
  <dcterms:created xsi:type="dcterms:W3CDTF">2025-08-05T12:54:25Z</dcterms:created>
  <dcterms:modified xsi:type="dcterms:W3CDTF">2026-08-26T10:56:43Z</dcterms:modified>
</cp:coreProperties>
</file>